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8"/>
  </p:notesMasterIdLst>
  <p:handoutMasterIdLst>
    <p:handoutMasterId r:id="rId69"/>
  </p:handoutMasterIdLst>
  <p:sldIdLst>
    <p:sldId id="256" r:id="rId2"/>
    <p:sldId id="257" r:id="rId3"/>
    <p:sldId id="258" r:id="rId4"/>
    <p:sldId id="260" r:id="rId5"/>
    <p:sldId id="261" r:id="rId6"/>
    <p:sldId id="304" r:id="rId7"/>
    <p:sldId id="278" r:id="rId8"/>
    <p:sldId id="279" r:id="rId9"/>
    <p:sldId id="264" r:id="rId10"/>
    <p:sldId id="306" r:id="rId11"/>
    <p:sldId id="307" r:id="rId12"/>
    <p:sldId id="309" r:id="rId13"/>
    <p:sldId id="331" r:id="rId14"/>
    <p:sldId id="315" r:id="rId15"/>
    <p:sldId id="310" r:id="rId16"/>
    <p:sldId id="316" r:id="rId17"/>
    <p:sldId id="317" r:id="rId18"/>
    <p:sldId id="311" r:id="rId19"/>
    <p:sldId id="312" r:id="rId20"/>
    <p:sldId id="319" r:id="rId21"/>
    <p:sldId id="321" r:id="rId22"/>
    <p:sldId id="322" r:id="rId23"/>
    <p:sldId id="323" r:id="rId24"/>
    <p:sldId id="325" r:id="rId25"/>
    <p:sldId id="324" r:id="rId26"/>
    <p:sldId id="326" r:id="rId27"/>
    <p:sldId id="313" r:id="rId28"/>
    <p:sldId id="265" r:id="rId29"/>
    <p:sldId id="314" r:id="rId30"/>
    <p:sldId id="329" r:id="rId31"/>
    <p:sldId id="330" r:id="rId32"/>
    <p:sldId id="267" r:id="rId33"/>
    <p:sldId id="283" r:id="rId34"/>
    <p:sldId id="286" r:id="rId35"/>
    <p:sldId id="284" r:id="rId36"/>
    <p:sldId id="285" r:id="rId37"/>
    <p:sldId id="287" r:id="rId38"/>
    <p:sldId id="262" r:id="rId39"/>
    <p:sldId id="263" r:id="rId40"/>
    <p:sldId id="277" r:id="rId41"/>
    <p:sldId id="305" r:id="rId42"/>
    <p:sldId id="271" r:id="rId43"/>
    <p:sldId id="272" r:id="rId44"/>
    <p:sldId id="273" r:id="rId45"/>
    <p:sldId id="274" r:id="rId46"/>
    <p:sldId id="275" r:id="rId47"/>
    <p:sldId id="276" r:id="rId48"/>
    <p:sldId id="280" r:id="rId49"/>
    <p:sldId id="281" r:id="rId50"/>
    <p:sldId id="282" r:id="rId51"/>
    <p:sldId id="288" r:id="rId52"/>
    <p:sldId id="289" r:id="rId53"/>
    <p:sldId id="290" r:id="rId54"/>
    <p:sldId id="291" r:id="rId55"/>
    <p:sldId id="292" r:id="rId56"/>
    <p:sldId id="293" r:id="rId57"/>
    <p:sldId id="294" r:id="rId58"/>
    <p:sldId id="295" r:id="rId59"/>
    <p:sldId id="296" r:id="rId60"/>
    <p:sldId id="297" r:id="rId61"/>
    <p:sldId id="298" r:id="rId62"/>
    <p:sldId id="299" r:id="rId63"/>
    <p:sldId id="300" r:id="rId64"/>
    <p:sldId id="301" r:id="rId65"/>
    <p:sldId id="302" r:id="rId66"/>
    <p:sldId id="303"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AAB5"/>
    <a:srgbClr val="26C6D4"/>
    <a:srgbClr val="E7EFFC"/>
    <a:srgbClr val="F3F3F3"/>
    <a:srgbClr val="1111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72"/>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B69716-A7C2-F1B8-0B2A-E3AC02BAF7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C3F53AD9-23E2-0946-C50B-81A8C41003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634E8B-85C1-4770-AF7F-9E04C3F32A17}" type="datetimeFigureOut">
              <a:rPr lang="en-IN" smtClean="0"/>
              <a:t>09-06-2025</a:t>
            </a:fld>
            <a:endParaRPr lang="en-IN"/>
          </a:p>
        </p:txBody>
      </p:sp>
      <p:sp>
        <p:nvSpPr>
          <p:cNvPr id="4" name="Footer Placeholder 3">
            <a:extLst>
              <a:ext uri="{FF2B5EF4-FFF2-40B4-BE49-F238E27FC236}">
                <a16:creationId xmlns:a16="http://schemas.microsoft.com/office/drawing/2014/main" id="{7E9EC958-57E2-B6B3-F3E9-50425B0F2DD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7D9D328B-B27D-D242-B2B0-B834987AB2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B75B88-892C-416D-B3C6-A5233B1C87BC}" type="slidenum">
              <a:rPr lang="en-IN" smtClean="0"/>
              <a:t>‹#›</a:t>
            </a:fld>
            <a:endParaRPr lang="en-IN"/>
          </a:p>
        </p:txBody>
      </p:sp>
    </p:spTree>
    <p:extLst>
      <p:ext uri="{BB962C8B-B14F-4D97-AF65-F5344CB8AC3E}">
        <p14:creationId xmlns:p14="http://schemas.microsoft.com/office/powerpoint/2010/main" val="17441516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403B0A-EA27-4199-AABD-B2BADA7BE864}" type="datetimeFigureOut">
              <a:rPr lang="en-IN" smtClean="0"/>
              <a:t>09-06-2025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94AF4-123F-4745-8334-9F1FA8EDC766}" type="slidenum">
              <a:rPr lang="en-IN" smtClean="0"/>
              <a:t>‹#›</a:t>
            </a:fld>
            <a:endParaRPr lang="en-IN"/>
          </a:p>
        </p:txBody>
      </p:sp>
    </p:spTree>
    <p:extLst>
      <p:ext uri="{BB962C8B-B14F-4D97-AF65-F5344CB8AC3E}">
        <p14:creationId xmlns:p14="http://schemas.microsoft.com/office/powerpoint/2010/main" val="195772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0C94AF4-123F-4745-8334-9F1FA8EDC766}" type="slidenum">
              <a:rPr lang="en-IN" smtClean="0"/>
              <a:t>14</a:t>
            </a:fld>
            <a:endParaRPr lang="en-IN"/>
          </a:p>
        </p:txBody>
      </p:sp>
    </p:spTree>
    <p:extLst>
      <p:ext uri="{BB962C8B-B14F-4D97-AF65-F5344CB8AC3E}">
        <p14:creationId xmlns:p14="http://schemas.microsoft.com/office/powerpoint/2010/main" val="35898733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EAA4F6-85A1-A989-A40D-9C4F3A9E2ADE}"/>
              </a:ext>
            </a:extLst>
          </p:cNvPr>
          <p:cNvSpPr/>
          <p:nvPr userDrawn="1"/>
        </p:nvSpPr>
        <p:spPr>
          <a:xfrm>
            <a:off x="1" y="-60327"/>
            <a:ext cx="12192000" cy="7006072"/>
          </a:xfrm>
          <a:prstGeom prst="rect">
            <a:avLst/>
          </a:prstGeom>
          <a:solidFill>
            <a:srgbClr val="1111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D21800B0-4DC1-1D46-EFC9-3EFBA9401687}"/>
              </a:ext>
            </a:extLst>
          </p:cNvPr>
          <p:cNvSpPr>
            <a:spLocks noGrp="1"/>
          </p:cNvSpPr>
          <p:nvPr>
            <p:ph type="ctrTitle"/>
          </p:nvPr>
        </p:nvSpPr>
        <p:spPr>
          <a:xfrm>
            <a:off x="1524000" y="1273839"/>
            <a:ext cx="9144000" cy="2387600"/>
          </a:xfrm>
        </p:spPr>
        <p:txBody>
          <a:bodyPr anchor="b"/>
          <a:lstStyle>
            <a:lvl1pPr algn="ctr">
              <a:defRPr sz="6000" b="1">
                <a:solidFill>
                  <a:schemeClr val="bg1"/>
                </a:solidFill>
              </a:defRPr>
            </a:lvl1pPr>
          </a:lstStyle>
          <a:p>
            <a:r>
              <a:rPr lang="en-US" dirty="0"/>
              <a:t>Click to edit Master title style</a:t>
            </a:r>
            <a:endParaRPr lang="en-IN" dirty="0"/>
          </a:p>
        </p:txBody>
      </p:sp>
      <p:sp>
        <p:nvSpPr>
          <p:cNvPr id="3" name="Subtitle 2">
            <a:extLst>
              <a:ext uri="{FF2B5EF4-FFF2-40B4-BE49-F238E27FC236}">
                <a16:creationId xmlns:a16="http://schemas.microsoft.com/office/drawing/2014/main" id="{D8689BE5-A3BD-29B6-E59C-37CF4307A52B}"/>
              </a:ext>
            </a:extLst>
          </p:cNvPr>
          <p:cNvSpPr>
            <a:spLocks noGrp="1"/>
          </p:cNvSpPr>
          <p:nvPr>
            <p:ph type="subTitle" idx="1"/>
          </p:nvPr>
        </p:nvSpPr>
        <p:spPr>
          <a:xfrm>
            <a:off x="1524000" y="3753514"/>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sp>
        <p:nvSpPr>
          <p:cNvPr id="4" name="Date Placeholder 3">
            <a:extLst>
              <a:ext uri="{FF2B5EF4-FFF2-40B4-BE49-F238E27FC236}">
                <a16:creationId xmlns:a16="http://schemas.microsoft.com/office/drawing/2014/main" id="{5EDAC406-1DAC-4E9E-E3CD-12874187BDB9}"/>
              </a:ext>
            </a:extLst>
          </p:cNvPr>
          <p:cNvSpPr>
            <a:spLocks noGrp="1"/>
          </p:cNvSpPr>
          <p:nvPr>
            <p:ph type="dt" sz="half" idx="10"/>
          </p:nvPr>
        </p:nvSpPr>
        <p:spPr>
          <a:xfrm>
            <a:off x="4724400" y="4764592"/>
            <a:ext cx="2743200" cy="365125"/>
          </a:xfrm>
        </p:spPr>
        <p:txBody>
          <a:bodyPr/>
          <a:lstStyle/>
          <a:p>
            <a:fld id="{BFB74E20-932F-46E7-9AD3-9615E402CCB2}" type="datetime1">
              <a:rPr lang="en-IN" smtClean="0"/>
              <a:t>09-06-2025</a:t>
            </a:fld>
            <a:endParaRPr lang="en-IN"/>
          </a:p>
        </p:txBody>
      </p:sp>
      <p:sp>
        <p:nvSpPr>
          <p:cNvPr id="11" name="Footer Placeholder 4">
            <a:extLst>
              <a:ext uri="{FF2B5EF4-FFF2-40B4-BE49-F238E27FC236}">
                <a16:creationId xmlns:a16="http://schemas.microsoft.com/office/drawing/2014/main" id="{504BF374-E14E-EEAE-D598-F339E0FE7247}"/>
              </a:ext>
            </a:extLst>
          </p:cNvPr>
          <p:cNvSpPr>
            <a:spLocks noGrp="1"/>
          </p:cNvSpPr>
          <p:nvPr>
            <p:ph type="ftr" sz="quarter" idx="11"/>
          </p:nvPr>
        </p:nvSpPr>
        <p:spPr>
          <a:xfrm>
            <a:off x="3408218" y="6356350"/>
            <a:ext cx="5375564" cy="365125"/>
          </a:xfrm>
        </p:spPr>
        <p:txBody>
          <a:bodyPr/>
          <a:lstStyle>
            <a:lvl1pPr>
              <a:defRPr sz="1000"/>
            </a:lvl1pPr>
          </a:lstStyle>
          <a:p>
            <a:r>
              <a:rPr lang="en-IN"/>
              <a:t>Confidential | Not for circulation</a:t>
            </a:r>
            <a:endParaRPr lang="en-IN" dirty="0"/>
          </a:p>
        </p:txBody>
      </p:sp>
      <p:sp>
        <p:nvSpPr>
          <p:cNvPr id="12" name="Slide Number Placeholder 5">
            <a:extLst>
              <a:ext uri="{FF2B5EF4-FFF2-40B4-BE49-F238E27FC236}">
                <a16:creationId xmlns:a16="http://schemas.microsoft.com/office/drawing/2014/main" id="{3E9A6240-88A5-C613-1213-9642203E9948}"/>
              </a:ext>
            </a:extLst>
          </p:cNvPr>
          <p:cNvSpPr>
            <a:spLocks noGrp="1"/>
          </p:cNvSpPr>
          <p:nvPr>
            <p:ph type="sldNum" sz="quarter" idx="12"/>
          </p:nvPr>
        </p:nvSpPr>
        <p:spPr>
          <a:xfrm>
            <a:off x="9014691" y="6356350"/>
            <a:ext cx="2743200" cy="365125"/>
          </a:xfrm>
        </p:spPr>
        <p:txBody>
          <a:bodyPr/>
          <a:lstStyle>
            <a:lvl1pPr>
              <a:defRPr sz="1000"/>
            </a:lvl1pPr>
          </a:lstStyle>
          <a:p>
            <a:fld id="{AD9DC4DE-8F1D-48D4-8D82-7C2223F315D1}" type="slidenum">
              <a:rPr lang="en-IN" smtClean="0"/>
              <a:pPr/>
              <a:t>‹#›</a:t>
            </a:fld>
            <a:endParaRPr lang="en-IN"/>
          </a:p>
        </p:txBody>
      </p:sp>
      <p:sp>
        <p:nvSpPr>
          <p:cNvPr id="13" name="TextBox 12">
            <a:extLst>
              <a:ext uri="{FF2B5EF4-FFF2-40B4-BE49-F238E27FC236}">
                <a16:creationId xmlns:a16="http://schemas.microsoft.com/office/drawing/2014/main" id="{99E209D9-E4D4-2224-0CB0-42722EFA8724}"/>
              </a:ext>
            </a:extLst>
          </p:cNvPr>
          <p:cNvSpPr txBox="1"/>
          <p:nvPr userDrawn="1"/>
        </p:nvSpPr>
        <p:spPr>
          <a:xfrm>
            <a:off x="335280" y="6415801"/>
            <a:ext cx="2255520" cy="246221"/>
          </a:xfrm>
          <a:prstGeom prst="rect">
            <a:avLst/>
          </a:prstGeom>
        </p:spPr>
        <p:txBody>
          <a:bodyPr vert="horz" lIns="91440" tIns="45720" rIns="91440" bIns="45720" rtlCol="0" anchor="ctr"/>
          <a:lstStyle>
            <a:defPPr>
              <a:defRPr lang="en-US"/>
            </a:defPPr>
            <a:lvl1pPr>
              <a:defRPr sz="1000">
                <a:solidFill>
                  <a:schemeClr val="tx1">
                    <a:tint val="75000"/>
                  </a:schemeClr>
                </a:solidFill>
              </a:defRPr>
            </a:lvl1pPr>
          </a:lstStyle>
          <a:p>
            <a:pPr lvl="0"/>
            <a:r>
              <a:rPr lang="en-US" b="0" i="1" dirty="0"/>
              <a:t>Drive Through Education</a:t>
            </a:r>
            <a:endParaRPr lang="en-IN" b="0" i="1" dirty="0"/>
          </a:p>
        </p:txBody>
      </p:sp>
      <p:pic>
        <p:nvPicPr>
          <p:cNvPr id="15" name="Picture 14">
            <a:extLst>
              <a:ext uri="{FF2B5EF4-FFF2-40B4-BE49-F238E27FC236}">
                <a16:creationId xmlns:a16="http://schemas.microsoft.com/office/drawing/2014/main" id="{95AE9E0C-A934-FF0B-30E2-028514ECD4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6764" y="-60327"/>
            <a:ext cx="1025236" cy="512618"/>
          </a:xfrm>
          <a:prstGeom prst="rect">
            <a:avLst/>
          </a:prstGeom>
        </p:spPr>
      </p:pic>
    </p:spTree>
    <p:extLst>
      <p:ext uri="{BB962C8B-B14F-4D97-AF65-F5344CB8AC3E}">
        <p14:creationId xmlns:p14="http://schemas.microsoft.com/office/powerpoint/2010/main" val="3586139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D55D91E-D971-1421-BDAC-423BF50EBE0C}"/>
              </a:ext>
            </a:extLst>
          </p:cNvPr>
          <p:cNvSpPr/>
          <p:nvPr userDrawn="1"/>
        </p:nvSpPr>
        <p:spPr>
          <a:xfrm>
            <a:off x="1" y="-60327"/>
            <a:ext cx="12192000" cy="7006072"/>
          </a:xfrm>
          <a:prstGeom prst="rect">
            <a:avLst/>
          </a:prstGeom>
          <a:solidFill>
            <a:srgbClr val="F3F3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811F4EDC-2BFD-7742-66FE-CD57F9F25532}"/>
              </a:ext>
            </a:extLst>
          </p:cNvPr>
          <p:cNvSpPr>
            <a:spLocks noGrp="1"/>
          </p:cNvSpPr>
          <p:nvPr>
            <p:ph type="title"/>
          </p:nvPr>
        </p:nvSpPr>
        <p:spPr>
          <a:xfrm>
            <a:off x="429491" y="18255"/>
            <a:ext cx="10293926" cy="1322865"/>
          </a:xfrm>
        </p:spPr>
        <p:txBody>
          <a:bodyPr>
            <a:normAutofit/>
          </a:bodyPr>
          <a:lstStyle>
            <a:lvl1pPr>
              <a:defRPr sz="3600" b="1"/>
            </a:lvl1pPr>
          </a:lstStyle>
          <a:p>
            <a:r>
              <a:rPr lang="en-US" dirty="0"/>
              <a:t>Click to edit Master title style</a:t>
            </a:r>
            <a:endParaRPr lang="en-IN" dirty="0"/>
          </a:p>
        </p:txBody>
      </p:sp>
      <p:sp>
        <p:nvSpPr>
          <p:cNvPr id="3" name="Content Placeholder 2">
            <a:extLst>
              <a:ext uri="{FF2B5EF4-FFF2-40B4-BE49-F238E27FC236}">
                <a16:creationId xmlns:a16="http://schemas.microsoft.com/office/drawing/2014/main" id="{A5150686-06B5-A60A-7E5C-6C3184EF0B39}"/>
              </a:ext>
            </a:extLst>
          </p:cNvPr>
          <p:cNvSpPr>
            <a:spLocks noGrp="1"/>
          </p:cNvSpPr>
          <p:nvPr>
            <p:ph idx="1"/>
          </p:nvPr>
        </p:nvSpPr>
        <p:spPr>
          <a:xfrm>
            <a:off x="429491" y="1442720"/>
            <a:ext cx="11328400" cy="4734243"/>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Footer Placeholder 4">
            <a:extLst>
              <a:ext uri="{FF2B5EF4-FFF2-40B4-BE49-F238E27FC236}">
                <a16:creationId xmlns:a16="http://schemas.microsoft.com/office/drawing/2014/main" id="{4E1E648C-70A3-A762-E133-9571A182CF6A}"/>
              </a:ext>
            </a:extLst>
          </p:cNvPr>
          <p:cNvSpPr>
            <a:spLocks noGrp="1"/>
          </p:cNvSpPr>
          <p:nvPr>
            <p:ph type="ftr" sz="quarter" idx="11"/>
          </p:nvPr>
        </p:nvSpPr>
        <p:spPr>
          <a:xfrm>
            <a:off x="3408218" y="6356350"/>
            <a:ext cx="5375564" cy="365125"/>
          </a:xfrm>
        </p:spPr>
        <p:txBody>
          <a:bodyPr/>
          <a:lstStyle>
            <a:lvl1pPr>
              <a:defRPr sz="1000"/>
            </a:lvl1pPr>
          </a:lstStyle>
          <a:p>
            <a:r>
              <a:rPr lang="en-IN"/>
              <a:t>Confidential | Not for circulation</a:t>
            </a:r>
            <a:endParaRPr lang="en-IN" dirty="0"/>
          </a:p>
        </p:txBody>
      </p:sp>
      <p:sp>
        <p:nvSpPr>
          <p:cNvPr id="6" name="Slide Number Placeholder 5">
            <a:extLst>
              <a:ext uri="{FF2B5EF4-FFF2-40B4-BE49-F238E27FC236}">
                <a16:creationId xmlns:a16="http://schemas.microsoft.com/office/drawing/2014/main" id="{818762BF-B0D7-293C-9789-A296BE8799C5}"/>
              </a:ext>
            </a:extLst>
          </p:cNvPr>
          <p:cNvSpPr>
            <a:spLocks noGrp="1"/>
          </p:cNvSpPr>
          <p:nvPr>
            <p:ph type="sldNum" sz="quarter" idx="12"/>
          </p:nvPr>
        </p:nvSpPr>
        <p:spPr>
          <a:xfrm>
            <a:off x="9014691" y="6356350"/>
            <a:ext cx="2743200" cy="365125"/>
          </a:xfrm>
        </p:spPr>
        <p:txBody>
          <a:bodyPr/>
          <a:lstStyle>
            <a:lvl1pPr>
              <a:defRPr sz="1000"/>
            </a:lvl1pPr>
          </a:lstStyle>
          <a:p>
            <a:fld id="{AD9DC4DE-8F1D-48D4-8D82-7C2223F315D1}" type="slidenum">
              <a:rPr lang="en-IN" smtClean="0"/>
              <a:pPr/>
              <a:t>‹#›</a:t>
            </a:fld>
            <a:endParaRPr lang="en-IN"/>
          </a:p>
        </p:txBody>
      </p:sp>
      <p:sp>
        <p:nvSpPr>
          <p:cNvPr id="12" name="TextBox 11">
            <a:extLst>
              <a:ext uri="{FF2B5EF4-FFF2-40B4-BE49-F238E27FC236}">
                <a16:creationId xmlns:a16="http://schemas.microsoft.com/office/drawing/2014/main" id="{55E18070-34D0-0C2C-1BAB-E2C020B69635}"/>
              </a:ext>
            </a:extLst>
          </p:cNvPr>
          <p:cNvSpPr txBox="1"/>
          <p:nvPr userDrawn="1"/>
        </p:nvSpPr>
        <p:spPr>
          <a:xfrm>
            <a:off x="335280" y="6415801"/>
            <a:ext cx="2255520" cy="246221"/>
          </a:xfrm>
          <a:prstGeom prst="rect">
            <a:avLst/>
          </a:prstGeom>
        </p:spPr>
        <p:txBody>
          <a:bodyPr vert="horz" lIns="91440" tIns="45720" rIns="91440" bIns="45720" rtlCol="0" anchor="ctr"/>
          <a:lstStyle>
            <a:defPPr>
              <a:defRPr lang="en-US"/>
            </a:defPPr>
            <a:lvl1pPr>
              <a:defRPr sz="1000">
                <a:solidFill>
                  <a:schemeClr val="tx1">
                    <a:tint val="75000"/>
                  </a:schemeClr>
                </a:solidFill>
              </a:defRPr>
            </a:lvl1pPr>
          </a:lstStyle>
          <a:p>
            <a:pPr lvl="0"/>
            <a:r>
              <a:rPr lang="en-US" b="0" i="1" dirty="0"/>
              <a:t>Drive Through Education</a:t>
            </a:r>
            <a:endParaRPr lang="en-IN" b="0" i="1" dirty="0"/>
          </a:p>
        </p:txBody>
      </p:sp>
      <p:pic>
        <p:nvPicPr>
          <p:cNvPr id="14" name="Picture 13">
            <a:extLst>
              <a:ext uri="{FF2B5EF4-FFF2-40B4-BE49-F238E27FC236}">
                <a16:creationId xmlns:a16="http://schemas.microsoft.com/office/drawing/2014/main" id="{B591BCEB-93A5-22BA-C67A-6556B84AD3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6764" y="-60327"/>
            <a:ext cx="1025236" cy="512618"/>
          </a:xfrm>
          <a:prstGeom prst="rect">
            <a:avLst/>
          </a:prstGeom>
        </p:spPr>
      </p:pic>
    </p:spTree>
    <p:extLst>
      <p:ext uri="{BB962C8B-B14F-4D97-AF65-F5344CB8AC3E}">
        <p14:creationId xmlns:p14="http://schemas.microsoft.com/office/powerpoint/2010/main" val="171756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500901-4354-3CB7-EC91-D7BDEE48DF9E}"/>
              </a:ext>
            </a:extLst>
          </p:cNvPr>
          <p:cNvSpPr/>
          <p:nvPr userDrawn="1"/>
        </p:nvSpPr>
        <p:spPr>
          <a:xfrm>
            <a:off x="1" y="-60327"/>
            <a:ext cx="12192000" cy="7006072"/>
          </a:xfrm>
          <a:prstGeom prst="rect">
            <a:avLst/>
          </a:prstGeom>
          <a:solidFill>
            <a:srgbClr val="26C6D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C0A5DFC5-B633-02F6-F666-AE1EC77A778D}"/>
              </a:ext>
            </a:extLst>
          </p:cNvPr>
          <p:cNvSpPr>
            <a:spLocks noGrp="1"/>
          </p:cNvSpPr>
          <p:nvPr>
            <p:ph type="title"/>
          </p:nvPr>
        </p:nvSpPr>
        <p:spPr>
          <a:xfrm>
            <a:off x="429491" y="1607488"/>
            <a:ext cx="10515600" cy="2852737"/>
          </a:xfrm>
        </p:spPr>
        <p:txBody>
          <a:bodyPr anchor="b"/>
          <a:lstStyle>
            <a:lvl1pPr>
              <a:defRPr sz="6000" b="1">
                <a:solidFill>
                  <a:schemeClr val="bg1"/>
                </a:solidFill>
              </a:defRPr>
            </a:lvl1p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945F2495-9603-DE6F-C846-9E106BEF3982}"/>
              </a:ext>
            </a:extLst>
          </p:cNvPr>
          <p:cNvSpPr>
            <a:spLocks noGrp="1"/>
          </p:cNvSpPr>
          <p:nvPr>
            <p:ph type="body" idx="1"/>
          </p:nvPr>
        </p:nvSpPr>
        <p:spPr>
          <a:xfrm>
            <a:off x="429491" y="448721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6E390A07-CA3C-2DF8-F113-7C1A99C28075}"/>
              </a:ext>
            </a:extLst>
          </p:cNvPr>
          <p:cNvSpPr>
            <a:spLocks noGrp="1"/>
          </p:cNvSpPr>
          <p:nvPr>
            <p:ph type="ftr" sz="quarter" idx="11"/>
          </p:nvPr>
        </p:nvSpPr>
        <p:spPr/>
        <p:txBody>
          <a:bodyPr/>
          <a:lstStyle>
            <a:lvl1pPr>
              <a:defRPr>
                <a:solidFill>
                  <a:schemeClr val="bg1"/>
                </a:solidFill>
              </a:defRPr>
            </a:lvl1pPr>
          </a:lstStyle>
          <a:p>
            <a:r>
              <a:rPr lang="en-IN"/>
              <a:t>Confidential | Not for circulation</a:t>
            </a:r>
          </a:p>
        </p:txBody>
      </p:sp>
      <p:sp>
        <p:nvSpPr>
          <p:cNvPr id="6" name="Slide Number Placeholder 5">
            <a:extLst>
              <a:ext uri="{FF2B5EF4-FFF2-40B4-BE49-F238E27FC236}">
                <a16:creationId xmlns:a16="http://schemas.microsoft.com/office/drawing/2014/main" id="{1205A6E1-8C2A-D8EE-12C5-707CF02C2981}"/>
              </a:ext>
            </a:extLst>
          </p:cNvPr>
          <p:cNvSpPr>
            <a:spLocks noGrp="1"/>
          </p:cNvSpPr>
          <p:nvPr>
            <p:ph type="sldNum" sz="quarter" idx="12"/>
          </p:nvPr>
        </p:nvSpPr>
        <p:spPr/>
        <p:txBody>
          <a:bodyPr/>
          <a:lstStyle>
            <a:lvl1pPr>
              <a:defRPr>
                <a:solidFill>
                  <a:schemeClr val="bg1"/>
                </a:solidFill>
              </a:defRPr>
            </a:lvl1pPr>
          </a:lstStyle>
          <a:p>
            <a:fld id="{AD9DC4DE-8F1D-48D4-8D82-7C2223F315D1}" type="slidenum">
              <a:rPr lang="en-IN" smtClean="0"/>
              <a:pPr/>
              <a:t>‹#›</a:t>
            </a:fld>
            <a:endParaRPr lang="en-IN"/>
          </a:p>
        </p:txBody>
      </p:sp>
      <p:sp>
        <p:nvSpPr>
          <p:cNvPr id="8" name="TextBox 7">
            <a:extLst>
              <a:ext uri="{FF2B5EF4-FFF2-40B4-BE49-F238E27FC236}">
                <a16:creationId xmlns:a16="http://schemas.microsoft.com/office/drawing/2014/main" id="{86D90750-F5A6-83B4-39EC-132593B068E9}"/>
              </a:ext>
            </a:extLst>
          </p:cNvPr>
          <p:cNvSpPr txBox="1"/>
          <p:nvPr userDrawn="1"/>
        </p:nvSpPr>
        <p:spPr>
          <a:xfrm>
            <a:off x="335280" y="6415801"/>
            <a:ext cx="2255520" cy="246221"/>
          </a:xfrm>
          <a:prstGeom prst="rect">
            <a:avLst/>
          </a:prstGeom>
        </p:spPr>
        <p:txBody>
          <a:bodyPr vert="horz" lIns="91440" tIns="45720" rIns="91440" bIns="45720" rtlCol="0" anchor="ctr"/>
          <a:lstStyle>
            <a:defPPr>
              <a:defRPr lang="en-US"/>
            </a:defPPr>
            <a:lvl1pPr>
              <a:defRPr sz="1000">
                <a:solidFill>
                  <a:schemeClr val="tx1">
                    <a:tint val="75000"/>
                  </a:schemeClr>
                </a:solidFill>
              </a:defRPr>
            </a:lvl1pPr>
          </a:lstStyle>
          <a:p>
            <a:pPr lvl="0"/>
            <a:r>
              <a:rPr lang="en-US" b="0" i="1" dirty="0">
                <a:solidFill>
                  <a:schemeClr val="bg1">
                    <a:lumMod val="95000"/>
                  </a:schemeClr>
                </a:solidFill>
              </a:rPr>
              <a:t>Drive Through Education</a:t>
            </a:r>
            <a:endParaRPr lang="en-IN" b="0" i="1" dirty="0">
              <a:solidFill>
                <a:schemeClr val="bg1">
                  <a:lumMod val="95000"/>
                </a:schemeClr>
              </a:solidFill>
            </a:endParaRPr>
          </a:p>
        </p:txBody>
      </p:sp>
      <p:pic>
        <p:nvPicPr>
          <p:cNvPr id="9" name="Picture 8">
            <a:extLst>
              <a:ext uri="{FF2B5EF4-FFF2-40B4-BE49-F238E27FC236}">
                <a16:creationId xmlns:a16="http://schemas.microsoft.com/office/drawing/2014/main" id="{82D6C10C-0E27-101A-BA12-BBB5E25AFA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6764" y="-60327"/>
            <a:ext cx="1025236" cy="512618"/>
          </a:xfrm>
          <a:prstGeom prst="rect">
            <a:avLst/>
          </a:prstGeom>
        </p:spPr>
      </p:pic>
    </p:spTree>
    <p:extLst>
      <p:ext uri="{BB962C8B-B14F-4D97-AF65-F5344CB8AC3E}">
        <p14:creationId xmlns:p14="http://schemas.microsoft.com/office/powerpoint/2010/main" val="2216974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8ED3D-47AE-E3BA-9987-C2E6D0CD22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698E954-FEB8-0E69-0716-8E1C67A5E0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14346F6-C3CE-271F-8E5D-9676551D54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7EAC626-155A-9F96-C1C1-EE7A68374F84}"/>
              </a:ext>
            </a:extLst>
          </p:cNvPr>
          <p:cNvSpPr>
            <a:spLocks noGrp="1"/>
          </p:cNvSpPr>
          <p:nvPr>
            <p:ph type="dt" sz="half" idx="10"/>
          </p:nvPr>
        </p:nvSpPr>
        <p:spPr/>
        <p:txBody>
          <a:bodyPr/>
          <a:lstStyle/>
          <a:p>
            <a:fld id="{C2D424E2-C1A9-474B-98A8-63E84D811AB5}" type="datetime1">
              <a:rPr lang="en-IN" smtClean="0"/>
              <a:t>09-06-2025</a:t>
            </a:fld>
            <a:endParaRPr lang="en-IN"/>
          </a:p>
        </p:txBody>
      </p:sp>
      <p:sp>
        <p:nvSpPr>
          <p:cNvPr id="6" name="Footer Placeholder 5">
            <a:extLst>
              <a:ext uri="{FF2B5EF4-FFF2-40B4-BE49-F238E27FC236}">
                <a16:creationId xmlns:a16="http://schemas.microsoft.com/office/drawing/2014/main" id="{B8B03DC2-B807-117F-B5DB-CF39CB3FB6CC}"/>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CDE11A88-60AA-B5A7-CFF7-7E8B1040D8DA}"/>
              </a:ext>
            </a:extLst>
          </p:cNvPr>
          <p:cNvSpPr>
            <a:spLocks noGrp="1"/>
          </p:cNvSpPr>
          <p:nvPr>
            <p:ph type="sldNum" sz="quarter" idx="12"/>
          </p:nvPr>
        </p:nvSpPr>
        <p:spPr/>
        <p:txBody>
          <a:bodyPr/>
          <a:lstStyle/>
          <a:p>
            <a:fld id="{AD9DC4DE-8F1D-48D4-8D82-7C2223F315D1}" type="slidenum">
              <a:rPr lang="en-IN" smtClean="0"/>
              <a:t>‹#›</a:t>
            </a:fld>
            <a:endParaRPr lang="en-IN"/>
          </a:p>
        </p:txBody>
      </p:sp>
    </p:spTree>
    <p:extLst>
      <p:ext uri="{BB962C8B-B14F-4D97-AF65-F5344CB8AC3E}">
        <p14:creationId xmlns:p14="http://schemas.microsoft.com/office/powerpoint/2010/main" val="2000789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F083E-D90E-6FB7-FBED-3F1853B89E2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88B53C6-EAEF-176F-C23E-8F191BC955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F59382-CEA5-0E72-0FEB-B5A4BB68CB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11D81CA-9669-7DA0-171B-744A67DF98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590810-B01C-6A35-2003-98EBA82ADB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D2CEFCC-F16E-D028-46D0-9D441F6D8404}"/>
              </a:ext>
            </a:extLst>
          </p:cNvPr>
          <p:cNvSpPr>
            <a:spLocks noGrp="1"/>
          </p:cNvSpPr>
          <p:nvPr>
            <p:ph type="dt" sz="half" idx="10"/>
          </p:nvPr>
        </p:nvSpPr>
        <p:spPr/>
        <p:txBody>
          <a:bodyPr/>
          <a:lstStyle/>
          <a:p>
            <a:fld id="{A303CBC1-F1DC-423B-ACF7-6ACDB209B1FA}" type="datetime1">
              <a:rPr lang="en-IN" smtClean="0"/>
              <a:t>09-06-2025</a:t>
            </a:fld>
            <a:endParaRPr lang="en-IN"/>
          </a:p>
        </p:txBody>
      </p:sp>
      <p:sp>
        <p:nvSpPr>
          <p:cNvPr id="8" name="Footer Placeholder 7">
            <a:extLst>
              <a:ext uri="{FF2B5EF4-FFF2-40B4-BE49-F238E27FC236}">
                <a16:creationId xmlns:a16="http://schemas.microsoft.com/office/drawing/2014/main" id="{9AEF394C-58B3-B23F-110D-82E1C30143ED}"/>
              </a:ext>
            </a:extLst>
          </p:cNvPr>
          <p:cNvSpPr>
            <a:spLocks noGrp="1"/>
          </p:cNvSpPr>
          <p:nvPr>
            <p:ph type="ftr" sz="quarter" idx="11"/>
          </p:nvPr>
        </p:nvSpPr>
        <p:spPr/>
        <p:txBody>
          <a:bodyPr/>
          <a:lstStyle/>
          <a:p>
            <a:r>
              <a:rPr lang="en-IN"/>
              <a:t>Confidential | Not for circulation</a:t>
            </a:r>
          </a:p>
        </p:txBody>
      </p:sp>
      <p:sp>
        <p:nvSpPr>
          <p:cNvPr id="9" name="Slide Number Placeholder 8">
            <a:extLst>
              <a:ext uri="{FF2B5EF4-FFF2-40B4-BE49-F238E27FC236}">
                <a16:creationId xmlns:a16="http://schemas.microsoft.com/office/drawing/2014/main" id="{A6127757-BBC6-1F19-F3B4-6E0B895F1811}"/>
              </a:ext>
            </a:extLst>
          </p:cNvPr>
          <p:cNvSpPr>
            <a:spLocks noGrp="1"/>
          </p:cNvSpPr>
          <p:nvPr>
            <p:ph type="sldNum" sz="quarter" idx="12"/>
          </p:nvPr>
        </p:nvSpPr>
        <p:spPr/>
        <p:txBody>
          <a:bodyPr/>
          <a:lstStyle/>
          <a:p>
            <a:fld id="{AD9DC4DE-8F1D-48D4-8D82-7C2223F315D1}" type="slidenum">
              <a:rPr lang="en-IN" smtClean="0"/>
              <a:t>‹#›</a:t>
            </a:fld>
            <a:endParaRPr lang="en-IN"/>
          </a:p>
        </p:txBody>
      </p:sp>
    </p:spTree>
    <p:extLst>
      <p:ext uri="{BB962C8B-B14F-4D97-AF65-F5344CB8AC3E}">
        <p14:creationId xmlns:p14="http://schemas.microsoft.com/office/powerpoint/2010/main" val="3019831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D01CC-A11D-249A-4C4A-F4AA4C363A9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0105A40-6EEB-15B1-277F-C1FFBDB18E76}"/>
              </a:ext>
            </a:extLst>
          </p:cNvPr>
          <p:cNvSpPr>
            <a:spLocks noGrp="1"/>
          </p:cNvSpPr>
          <p:nvPr>
            <p:ph type="dt" sz="half" idx="10"/>
          </p:nvPr>
        </p:nvSpPr>
        <p:spPr/>
        <p:txBody>
          <a:bodyPr/>
          <a:lstStyle/>
          <a:p>
            <a:fld id="{B6EFB1F8-6E8A-4D33-9F02-72F630AC5C19}" type="datetime1">
              <a:rPr lang="en-IN" smtClean="0"/>
              <a:t>09-06-2025</a:t>
            </a:fld>
            <a:endParaRPr lang="en-IN"/>
          </a:p>
        </p:txBody>
      </p:sp>
      <p:sp>
        <p:nvSpPr>
          <p:cNvPr id="4" name="Footer Placeholder 3">
            <a:extLst>
              <a:ext uri="{FF2B5EF4-FFF2-40B4-BE49-F238E27FC236}">
                <a16:creationId xmlns:a16="http://schemas.microsoft.com/office/drawing/2014/main" id="{9F965255-4A0D-18A8-F7BC-1BFABE8A0CA7}"/>
              </a:ext>
            </a:extLst>
          </p:cNvPr>
          <p:cNvSpPr>
            <a:spLocks noGrp="1"/>
          </p:cNvSpPr>
          <p:nvPr>
            <p:ph type="ftr" sz="quarter" idx="11"/>
          </p:nvPr>
        </p:nvSpPr>
        <p:spPr/>
        <p:txBody>
          <a:bodyPr/>
          <a:lstStyle/>
          <a:p>
            <a:r>
              <a:rPr lang="en-IN"/>
              <a:t>Confidential | Not for circulation</a:t>
            </a:r>
          </a:p>
        </p:txBody>
      </p:sp>
      <p:sp>
        <p:nvSpPr>
          <p:cNvPr id="5" name="Slide Number Placeholder 4">
            <a:extLst>
              <a:ext uri="{FF2B5EF4-FFF2-40B4-BE49-F238E27FC236}">
                <a16:creationId xmlns:a16="http://schemas.microsoft.com/office/drawing/2014/main" id="{B08EEF08-F2E5-270E-D9FF-5A29F84F7CD3}"/>
              </a:ext>
            </a:extLst>
          </p:cNvPr>
          <p:cNvSpPr>
            <a:spLocks noGrp="1"/>
          </p:cNvSpPr>
          <p:nvPr>
            <p:ph type="sldNum" sz="quarter" idx="12"/>
          </p:nvPr>
        </p:nvSpPr>
        <p:spPr/>
        <p:txBody>
          <a:bodyPr/>
          <a:lstStyle/>
          <a:p>
            <a:fld id="{AD9DC4DE-8F1D-48D4-8D82-7C2223F315D1}" type="slidenum">
              <a:rPr lang="en-IN" smtClean="0"/>
              <a:t>‹#›</a:t>
            </a:fld>
            <a:endParaRPr lang="en-IN"/>
          </a:p>
        </p:txBody>
      </p:sp>
    </p:spTree>
    <p:extLst>
      <p:ext uri="{BB962C8B-B14F-4D97-AF65-F5344CB8AC3E}">
        <p14:creationId xmlns:p14="http://schemas.microsoft.com/office/powerpoint/2010/main" val="54392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F69493-0558-F246-0651-DD1342273BBE}"/>
              </a:ext>
            </a:extLst>
          </p:cNvPr>
          <p:cNvSpPr>
            <a:spLocks noGrp="1"/>
          </p:cNvSpPr>
          <p:nvPr>
            <p:ph type="dt" sz="half" idx="10"/>
          </p:nvPr>
        </p:nvSpPr>
        <p:spPr/>
        <p:txBody>
          <a:bodyPr/>
          <a:lstStyle/>
          <a:p>
            <a:fld id="{7EEE63E9-ECDE-4D5D-B4E7-8934C760B13C}" type="datetime1">
              <a:rPr lang="en-IN" smtClean="0"/>
              <a:t>09-06-2025</a:t>
            </a:fld>
            <a:endParaRPr lang="en-IN"/>
          </a:p>
        </p:txBody>
      </p:sp>
      <p:sp>
        <p:nvSpPr>
          <p:cNvPr id="3" name="Footer Placeholder 2">
            <a:extLst>
              <a:ext uri="{FF2B5EF4-FFF2-40B4-BE49-F238E27FC236}">
                <a16:creationId xmlns:a16="http://schemas.microsoft.com/office/drawing/2014/main" id="{9287DADF-F1A2-A587-28E1-BF07C1EEB431}"/>
              </a:ext>
            </a:extLst>
          </p:cNvPr>
          <p:cNvSpPr>
            <a:spLocks noGrp="1"/>
          </p:cNvSpPr>
          <p:nvPr>
            <p:ph type="ftr" sz="quarter" idx="11"/>
          </p:nvPr>
        </p:nvSpPr>
        <p:spPr/>
        <p:txBody>
          <a:bodyPr/>
          <a:lstStyle/>
          <a:p>
            <a:r>
              <a:rPr lang="en-IN"/>
              <a:t>Confidential | Not for circulation</a:t>
            </a:r>
          </a:p>
        </p:txBody>
      </p:sp>
      <p:sp>
        <p:nvSpPr>
          <p:cNvPr id="4" name="Slide Number Placeholder 3">
            <a:extLst>
              <a:ext uri="{FF2B5EF4-FFF2-40B4-BE49-F238E27FC236}">
                <a16:creationId xmlns:a16="http://schemas.microsoft.com/office/drawing/2014/main" id="{D3DA4ABA-2BFF-A68C-5EA6-E0052064A54E}"/>
              </a:ext>
            </a:extLst>
          </p:cNvPr>
          <p:cNvSpPr>
            <a:spLocks noGrp="1"/>
          </p:cNvSpPr>
          <p:nvPr>
            <p:ph type="sldNum" sz="quarter" idx="12"/>
          </p:nvPr>
        </p:nvSpPr>
        <p:spPr/>
        <p:txBody>
          <a:bodyPr/>
          <a:lstStyle/>
          <a:p>
            <a:fld id="{AD9DC4DE-8F1D-48D4-8D82-7C2223F315D1}" type="slidenum">
              <a:rPr lang="en-IN" smtClean="0"/>
              <a:t>‹#›</a:t>
            </a:fld>
            <a:endParaRPr lang="en-IN"/>
          </a:p>
        </p:txBody>
      </p:sp>
    </p:spTree>
    <p:extLst>
      <p:ext uri="{BB962C8B-B14F-4D97-AF65-F5344CB8AC3E}">
        <p14:creationId xmlns:p14="http://schemas.microsoft.com/office/powerpoint/2010/main" val="2374404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D503E-EF54-8853-4094-096CD6318F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602579E-5BF3-AB68-DD91-324FE87563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CCABB1A-880C-7560-5609-10E0ECE4E9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E36487-A8AA-7CEA-67DB-7328CA14C76D}"/>
              </a:ext>
            </a:extLst>
          </p:cNvPr>
          <p:cNvSpPr>
            <a:spLocks noGrp="1"/>
          </p:cNvSpPr>
          <p:nvPr>
            <p:ph type="dt" sz="half" idx="10"/>
          </p:nvPr>
        </p:nvSpPr>
        <p:spPr/>
        <p:txBody>
          <a:bodyPr/>
          <a:lstStyle/>
          <a:p>
            <a:fld id="{B0A4E4CF-E6D1-4EBA-A255-AB1265E5869D}" type="datetime1">
              <a:rPr lang="en-IN" smtClean="0"/>
              <a:t>09-06-2025</a:t>
            </a:fld>
            <a:endParaRPr lang="en-IN"/>
          </a:p>
        </p:txBody>
      </p:sp>
      <p:sp>
        <p:nvSpPr>
          <p:cNvPr id="6" name="Footer Placeholder 5">
            <a:extLst>
              <a:ext uri="{FF2B5EF4-FFF2-40B4-BE49-F238E27FC236}">
                <a16:creationId xmlns:a16="http://schemas.microsoft.com/office/drawing/2014/main" id="{9D8A314B-4626-6C0D-E718-16817639A668}"/>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C69F6655-A782-004E-A8DD-C701905CD3C2}"/>
              </a:ext>
            </a:extLst>
          </p:cNvPr>
          <p:cNvSpPr>
            <a:spLocks noGrp="1"/>
          </p:cNvSpPr>
          <p:nvPr>
            <p:ph type="sldNum" sz="quarter" idx="12"/>
          </p:nvPr>
        </p:nvSpPr>
        <p:spPr/>
        <p:txBody>
          <a:bodyPr/>
          <a:lstStyle/>
          <a:p>
            <a:fld id="{AD9DC4DE-8F1D-48D4-8D82-7C2223F315D1}" type="slidenum">
              <a:rPr lang="en-IN" smtClean="0"/>
              <a:t>‹#›</a:t>
            </a:fld>
            <a:endParaRPr lang="en-IN"/>
          </a:p>
        </p:txBody>
      </p:sp>
    </p:spTree>
    <p:extLst>
      <p:ext uri="{BB962C8B-B14F-4D97-AF65-F5344CB8AC3E}">
        <p14:creationId xmlns:p14="http://schemas.microsoft.com/office/powerpoint/2010/main" val="386567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9E082-99FF-1EB0-8C1B-2B488ABF7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7834F99-BAE6-2837-5242-4509677968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31E6A05-98C8-53CF-6163-F6BAA6D8D8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13FE58-4778-8F63-B8F3-839D61F8C4D6}"/>
              </a:ext>
            </a:extLst>
          </p:cNvPr>
          <p:cNvSpPr>
            <a:spLocks noGrp="1"/>
          </p:cNvSpPr>
          <p:nvPr>
            <p:ph type="dt" sz="half" idx="10"/>
          </p:nvPr>
        </p:nvSpPr>
        <p:spPr/>
        <p:txBody>
          <a:bodyPr/>
          <a:lstStyle/>
          <a:p>
            <a:fld id="{DC9EFBF3-09F8-41A5-B8C9-CDE8C67604ED}" type="datetime1">
              <a:rPr lang="en-IN" smtClean="0"/>
              <a:t>09-06-2025</a:t>
            </a:fld>
            <a:endParaRPr lang="en-IN"/>
          </a:p>
        </p:txBody>
      </p:sp>
      <p:sp>
        <p:nvSpPr>
          <p:cNvPr id="6" name="Footer Placeholder 5">
            <a:extLst>
              <a:ext uri="{FF2B5EF4-FFF2-40B4-BE49-F238E27FC236}">
                <a16:creationId xmlns:a16="http://schemas.microsoft.com/office/drawing/2014/main" id="{FABB03AE-0889-DB74-FD45-2B9BAD15E818}"/>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3EC6F59B-9136-26E0-04F7-DED475B5876B}"/>
              </a:ext>
            </a:extLst>
          </p:cNvPr>
          <p:cNvSpPr>
            <a:spLocks noGrp="1"/>
          </p:cNvSpPr>
          <p:nvPr>
            <p:ph type="sldNum" sz="quarter" idx="12"/>
          </p:nvPr>
        </p:nvSpPr>
        <p:spPr/>
        <p:txBody>
          <a:bodyPr/>
          <a:lstStyle/>
          <a:p>
            <a:fld id="{AD9DC4DE-8F1D-48D4-8D82-7C2223F315D1}" type="slidenum">
              <a:rPr lang="en-IN" smtClean="0"/>
              <a:t>‹#›</a:t>
            </a:fld>
            <a:endParaRPr lang="en-IN"/>
          </a:p>
        </p:txBody>
      </p:sp>
    </p:spTree>
    <p:extLst>
      <p:ext uri="{BB962C8B-B14F-4D97-AF65-F5344CB8AC3E}">
        <p14:creationId xmlns:p14="http://schemas.microsoft.com/office/powerpoint/2010/main" val="699032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4C02A-BFB4-5106-F1A8-618F821E431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5916EC-4214-8848-CD1B-8EB5EF8ADB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2F27FD8-D2AA-35E4-4077-275776E9C061}"/>
              </a:ext>
            </a:extLst>
          </p:cNvPr>
          <p:cNvSpPr>
            <a:spLocks noGrp="1"/>
          </p:cNvSpPr>
          <p:nvPr>
            <p:ph type="dt" sz="half" idx="10"/>
          </p:nvPr>
        </p:nvSpPr>
        <p:spPr/>
        <p:txBody>
          <a:bodyPr/>
          <a:lstStyle/>
          <a:p>
            <a:fld id="{7D08DBB0-F26A-49E5-9390-8C5A23048BBD}" type="datetime1">
              <a:rPr lang="en-IN" smtClean="0"/>
              <a:t>09-06-2025</a:t>
            </a:fld>
            <a:endParaRPr lang="en-IN"/>
          </a:p>
        </p:txBody>
      </p:sp>
      <p:sp>
        <p:nvSpPr>
          <p:cNvPr id="5" name="Footer Placeholder 4">
            <a:extLst>
              <a:ext uri="{FF2B5EF4-FFF2-40B4-BE49-F238E27FC236}">
                <a16:creationId xmlns:a16="http://schemas.microsoft.com/office/drawing/2014/main" id="{E7A9C3E2-3B3C-257C-135B-51A79FCD88DD}"/>
              </a:ext>
            </a:extLst>
          </p:cNvPr>
          <p:cNvSpPr>
            <a:spLocks noGrp="1"/>
          </p:cNvSpPr>
          <p:nvPr>
            <p:ph type="ftr" sz="quarter" idx="11"/>
          </p:nvPr>
        </p:nvSpPr>
        <p:spPr/>
        <p:txBody>
          <a:bodyPr/>
          <a:lstStyle/>
          <a:p>
            <a:r>
              <a:rPr lang="en-IN"/>
              <a:t>Confidential | Not for circulation</a:t>
            </a:r>
          </a:p>
        </p:txBody>
      </p:sp>
      <p:sp>
        <p:nvSpPr>
          <p:cNvPr id="6" name="Slide Number Placeholder 5">
            <a:extLst>
              <a:ext uri="{FF2B5EF4-FFF2-40B4-BE49-F238E27FC236}">
                <a16:creationId xmlns:a16="http://schemas.microsoft.com/office/drawing/2014/main" id="{C8FCF9C1-54B6-8FA2-8D52-F0A494C84150}"/>
              </a:ext>
            </a:extLst>
          </p:cNvPr>
          <p:cNvSpPr>
            <a:spLocks noGrp="1"/>
          </p:cNvSpPr>
          <p:nvPr>
            <p:ph type="sldNum" sz="quarter" idx="12"/>
          </p:nvPr>
        </p:nvSpPr>
        <p:spPr/>
        <p:txBody>
          <a:bodyPr/>
          <a:lstStyle/>
          <a:p>
            <a:fld id="{AD9DC4DE-8F1D-48D4-8D82-7C2223F315D1}" type="slidenum">
              <a:rPr lang="en-IN" smtClean="0"/>
              <a:t>‹#›</a:t>
            </a:fld>
            <a:endParaRPr lang="en-IN"/>
          </a:p>
        </p:txBody>
      </p:sp>
    </p:spTree>
    <p:extLst>
      <p:ext uri="{BB962C8B-B14F-4D97-AF65-F5344CB8AC3E}">
        <p14:creationId xmlns:p14="http://schemas.microsoft.com/office/powerpoint/2010/main" val="1316173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9BC3DF-49B5-D2E6-1770-8DF159B571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647612-6DD5-6C59-33E4-9F5B3FBA49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3E9147F-CDFC-63DE-085B-49FA2F5BFD70}"/>
              </a:ext>
            </a:extLst>
          </p:cNvPr>
          <p:cNvSpPr>
            <a:spLocks noGrp="1"/>
          </p:cNvSpPr>
          <p:nvPr>
            <p:ph type="dt" sz="half" idx="10"/>
          </p:nvPr>
        </p:nvSpPr>
        <p:spPr/>
        <p:txBody>
          <a:bodyPr/>
          <a:lstStyle/>
          <a:p>
            <a:fld id="{B218C282-9484-463A-83D9-2342F95AF478}" type="datetime1">
              <a:rPr lang="en-IN" smtClean="0"/>
              <a:t>09-06-2025</a:t>
            </a:fld>
            <a:endParaRPr lang="en-IN"/>
          </a:p>
        </p:txBody>
      </p:sp>
      <p:sp>
        <p:nvSpPr>
          <p:cNvPr id="5" name="Footer Placeholder 4">
            <a:extLst>
              <a:ext uri="{FF2B5EF4-FFF2-40B4-BE49-F238E27FC236}">
                <a16:creationId xmlns:a16="http://schemas.microsoft.com/office/drawing/2014/main" id="{3F07E032-96CD-BE7E-FF8C-23AA0C6EEA6B}"/>
              </a:ext>
            </a:extLst>
          </p:cNvPr>
          <p:cNvSpPr>
            <a:spLocks noGrp="1"/>
          </p:cNvSpPr>
          <p:nvPr>
            <p:ph type="ftr" sz="quarter" idx="11"/>
          </p:nvPr>
        </p:nvSpPr>
        <p:spPr/>
        <p:txBody>
          <a:bodyPr/>
          <a:lstStyle/>
          <a:p>
            <a:r>
              <a:rPr lang="en-IN"/>
              <a:t>Confidential | Not for circulation</a:t>
            </a:r>
          </a:p>
        </p:txBody>
      </p:sp>
      <p:sp>
        <p:nvSpPr>
          <p:cNvPr id="6" name="Slide Number Placeholder 5">
            <a:extLst>
              <a:ext uri="{FF2B5EF4-FFF2-40B4-BE49-F238E27FC236}">
                <a16:creationId xmlns:a16="http://schemas.microsoft.com/office/drawing/2014/main" id="{9D674B76-9908-07F2-CD0F-A4B7D6C596AC}"/>
              </a:ext>
            </a:extLst>
          </p:cNvPr>
          <p:cNvSpPr>
            <a:spLocks noGrp="1"/>
          </p:cNvSpPr>
          <p:nvPr>
            <p:ph type="sldNum" sz="quarter" idx="12"/>
          </p:nvPr>
        </p:nvSpPr>
        <p:spPr/>
        <p:txBody>
          <a:bodyPr/>
          <a:lstStyle/>
          <a:p>
            <a:fld id="{AD9DC4DE-8F1D-48D4-8D82-7C2223F315D1}" type="slidenum">
              <a:rPr lang="en-IN" smtClean="0"/>
              <a:t>‹#›</a:t>
            </a:fld>
            <a:endParaRPr lang="en-IN"/>
          </a:p>
        </p:txBody>
      </p:sp>
    </p:spTree>
    <p:extLst>
      <p:ext uri="{BB962C8B-B14F-4D97-AF65-F5344CB8AC3E}">
        <p14:creationId xmlns:p14="http://schemas.microsoft.com/office/powerpoint/2010/main" val="891274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24DBF0-D274-7B50-C4B3-5E9FC2DF57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04F90AD4-A60A-C481-8712-BC2CB6A41F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8D7D3D4-E276-596E-B564-16016DDD37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51A8FA-2692-4E61-A49C-689D46F31897}" type="datetime1">
              <a:rPr lang="en-IN" smtClean="0"/>
              <a:t>09-06-2025</a:t>
            </a:fld>
            <a:endParaRPr lang="en-IN" dirty="0"/>
          </a:p>
        </p:txBody>
      </p:sp>
      <p:sp>
        <p:nvSpPr>
          <p:cNvPr id="5" name="Footer Placeholder 4">
            <a:extLst>
              <a:ext uri="{FF2B5EF4-FFF2-40B4-BE49-F238E27FC236}">
                <a16:creationId xmlns:a16="http://schemas.microsoft.com/office/drawing/2014/main" id="{7151FEB9-6828-56D6-1767-6D737D1751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Confidential | Not for circulation</a:t>
            </a:r>
            <a:endParaRPr lang="en-IN" dirty="0"/>
          </a:p>
        </p:txBody>
      </p:sp>
      <p:sp>
        <p:nvSpPr>
          <p:cNvPr id="6" name="Slide Number Placeholder 5">
            <a:extLst>
              <a:ext uri="{FF2B5EF4-FFF2-40B4-BE49-F238E27FC236}">
                <a16:creationId xmlns:a16="http://schemas.microsoft.com/office/drawing/2014/main" id="{CC53D7C0-C4D1-6788-7D17-927F9341F2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DC4DE-8F1D-48D4-8D82-7C2223F315D1}" type="slidenum">
              <a:rPr lang="en-IN" smtClean="0"/>
              <a:t>‹#›</a:t>
            </a:fld>
            <a:endParaRPr lang="en-IN" dirty="0"/>
          </a:p>
        </p:txBody>
      </p:sp>
    </p:spTree>
    <p:extLst>
      <p:ext uri="{BB962C8B-B14F-4D97-AF65-F5344CB8AC3E}">
        <p14:creationId xmlns:p14="http://schemas.microsoft.com/office/powerpoint/2010/main" val="3776297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4.wdp"/><Relationship Id="rId4" Type="http://schemas.openxmlformats.org/officeDocument/2006/relationships/image" Target="../media/image5.png"/><Relationship Id="rId9" Type="http://schemas.microsoft.com/office/2007/relationships/hdphoto" Target="../media/hdphoto6.wdp"/></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4.wdp"/><Relationship Id="rId4" Type="http://schemas.openxmlformats.org/officeDocument/2006/relationships/image" Target="../media/image5.png"/><Relationship Id="rId9" Type="http://schemas.microsoft.com/office/2007/relationships/hdphoto" Target="../media/hdphoto6.wdp"/></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4.wdp"/><Relationship Id="rId10" Type="http://schemas.openxmlformats.org/officeDocument/2006/relationships/image" Target="../media/image19.png"/><Relationship Id="rId4" Type="http://schemas.openxmlformats.org/officeDocument/2006/relationships/image" Target="../media/image5.png"/><Relationship Id="rId9" Type="http://schemas.microsoft.com/office/2007/relationships/hdphoto" Target="../media/hdphoto6.wdp"/></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braindemy.co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935578-C7E6-49A4-B433-5FD7AEB6A5D2}"/>
              </a:ext>
            </a:extLst>
          </p:cNvPr>
          <p:cNvSpPr>
            <a:spLocks noGrp="1"/>
          </p:cNvSpPr>
          <p:nvPr>
            <p:ph type="ctrTitle"/>
          </p:nvPr>
        </p:nvSpPr>
        <p:spPr/>
        <p:txBody>
          <a:bodyPr/>
          <a:lstStyle/>
          <a:p>
            <a:r>
              <a:rPr lang="en-US" dirty="0"/>
              <a:t>The </a:t>
            </a:r>
            <a:r>
              <a:rPr lang="en-US" dirty="0" err="1">
                <a:solidFill>
                  <a:srgbClr val="26C6D4"/>
                </a:solidFill>
              </a:rPr>
              <a:t>BrainD</a:t>
            </a:r>
            <a:r>
              <a:rPr lang="en-US" dirty="0" err="1"/>
              <a:t>emy</a:t>
            </a:r>
            <a:r>
              <a:rPr lang="en-US" dirty="0"/>
              <a:t> Website</a:t>
            </a:r>
            <a:endParaRPr lang="en-IN" dirty="0"/>
          </a:p>
        </p:txBody>
      </p:sp>
      <p:sp>
        <p:nvSpPr>
          <p:cNvPr id="5" name="Subtitle 4">
            <a:extLst>
              <a:ext uri="{FF2B5EF4-FFF2-40B4-BE49-F238E27FC236}">
                <a16:creationId xmlns:a16="http://schemas.microsoft.com/office/drawing/2014/main" id="{895E55B5-6B3D-05B4-AB03-CAF16724CE21}"/>
              </a:ext>
            </a:extLst>
          </p:cNvPr>
          <p:cNvSpPr>
            <a:spLocks noGrp="1"/>
          </p:cNvSpPr>
          <p:nvPr>
            <p:ph type="subTitle" idx="1"/>
          </p:nvPr>
        </p:nvSpPr>
        <p:spPr/>
        <p:txBody>
          <a:bodyPr/>
          <a:lstStyle/>
          <a:p>
            <a:r>
              <a:rPr lang="en-US" dirty="0"/>
              <a:t>Content </a:t>
            </a:r>
            <a:endParaRPr lang="en-IN" dirty="0"/>
          </a:p>
        </p:txBody>
      </p:sp>
    </p:spTree>
    <p:extLst>
      <p:ext uri="{BB962C8B-B14F-4D97-AF65-F5344CB8AC3E}">
        <p14:creationId xmlns:p14="http://schemas.microsoft.com/office/powerpoint/2010/main" val="2106291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953B9A-C81A-E56A-CEA0-D1C8C0839614}"/>
              </a:ext>
            </a:extLst>
          </p:cNvPr>
          <p:cNvSpPr>
            <a:spLocks noGrp="1"/>
          </p:cNvSpPr>
          <p:nvPr>
            <p:ph type="title"/>
          </p:nvPr>
        </p:nvSpPr>
        <p:spPr/>
        <p:txBody>
          <a:bodyPr/>
          <a:lstStyle/>
          <a:p>
            <a:r>
              <a:rPr lang="en-IN" dirty="0" err="1"/>
              <a:t>BrainQuarter</a:t>
            </a:r>
            <a:endParaRPr lang="en-IN" dirty="0"/>
          </a:p>
        </p:txBody>
      </p:sp>
      <p:sp>
        <p:nvSpPr>
          <p:cNvPr id="5" name="Text Placeholder 4">
            <a:extLst>
              <a:ext uri="{FF2B5EF4-FFF2-40B4-BE49-F238E27FC236}">
                <a16:creationId xmlns:a16="http://schemas.microsoft.com/office/drawing/2014/main" id="{9698D1CD-9521-D0E8-9141-FB845DD89051}"/>
              </a:ext>
            </a:extLst>
          </p:cNvPr>
          <p:cNvSpPr>
            <a:spLocks noGrp="1"/>
          </p:cNvSpPr>
          <p:nvPr>
            <p:ph type="body" idx="1"/>
          </p:nvPr>
        </p:nvSpPr>
        <p:spPr/>
        <p:txBody>
          <a:bodyPr/>
          <a:lstStyle/>
          <a:p>
            <a:endParaRPr lang="en-IN"/>
          </a:p>
        </p:txBody>
      </p:sp>
      <p:sp>
        <p:nvSpPr>
          <p:cNvPr id="6" name="Footer Placeholder 5">
            <a:extLst>
              <a:ext uri="{FF2B5EF4-FFF2-40B4-BE49-F238E27FC236}">
                <a16:creationId xmlns:a16="http://schemas.microsoft.com/office/drawing/2014/main" id="{27D8FCCF-7552-5D22-23FF-3A54A883B66C}"/>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36DF9AFB-E827-3D8B-D4F2-5E5632BE89F0}"/>
              </a:ext>
            </a:extLst>
          </p:cNvPr>
          <p:cNvSpPr>
            <a:spLocks noGrp="1"/>
          </p:cNvSpPr>
          <p:nvPr>
            <p:ph type="sldNum" sz="quarter" idx="12"/>
          </p:nvPr>
        </p:nvSpPr>
        <p:spPr/>
        <p:txBody>
          <a:bodyPr/>
          <a:lstStyle/>
          <a:p>
            <a:fld id="{AD9DC4DE-8F1D-48D4-8D82-7C2223F315D1}" type="slidenum">
              <a:rPr lang="en-IN" smtClean="0"/>
              <a:pPr/>
              <a:t>2</a:t>
            </a:fld>
            <a:endParaRPr lang="en-IN"/>
          </a:p>
        </p:txBody>
      </p:sp>
      <p:sp>
        <p:nvSpPr>
          <p:cNvPr id="8" name="Rectangle: Rounded Corners 7">
            <a:extLst>
              <a:ext uri="{FF2B5EF4-FFF2-40B4-BE49-F238E27FC236}">
                <a16:creationId xmlns:a16="http://schemas.microsoft.com/office/drawing/2014/main" id="{188EBE35-FBEE-323D-A8A9-CF6218645723}"/>
              </a:ext>
            </a:extLst>
          </p:cNvPr>
          <p:cNvSpPr/>
          <p:nvPr/>
        </p:nvSpPr>
        <p:spPr>
          <a:xfrm>
            <a:off x="429491"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err="1">
                <a:solidFill>
                  <a:schemeClr val="tx2"/>
                </a:solidFill>
              </a:rPr>
              <a:t>BrainQuarter</a:t>
            </a:r>
            <a:endParaRPr lang="en-IN" sz="1400" dirty="0">
              <a:solidFill>
                <a:schemeClr val="tx2"/>
              </a:solidFill>
            </a:endParaRPr>
          </a:p>
        </p:txBody>
      </p:sp>
      <p:sp>
        <p:nvSpPr>
          <p:cNvPr id="18" name="Rectangle: Rounded Corners 17">
            <a:extLst>
              <a:ext uri="{FF2B5EF4-FFF2-40B4-BE49-F238E27FC236}">
                <a16:creationId xmlns:a16="http://schemas.microsoft.com/office/drawing/2014/main" id="{B8C807BE-916A-91C0-6EB3-727FDB856403}"/>
              </a:ext>
            </a:extLst>
          </p:cNvPr>
          <p:cNvSpPr/>
          <p:nvPr/>
        </p:nvSpPr>
        <p:spPr>
          <a:xfrm>
            <a:off x="1952404"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Courses</a:t>
            </a:r>
          </a:p>
        </p:txBody>
      </p:sp>
      <p:sp>
        <p:nvSpPr>
          <p:cNvPr id="19" name="Rectangle: Rounded Corners 18">
            <a:extLst>
              <a:ext uri="{FF2B5EF4-FFF2-40B4-BE49-F238E27FC236}">
                <a16:creationId xmlns:a16="http://schemas.microsoft.com/office/drawing/2014/main" id="{1CA63F09-F551-276C-530A-C98856579936}"/>
              </a:ext>
            </a:extLst>
          </p:cNvPr>
          <p:cNvSpPr/>
          <p:nvPr/>
        </p:nvSpPr>
        <p:spPr>
          <a:xfrm>
            <a:off x="3475317"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Know More</a:t>
            </a:r>
          </a:p>
        </p:txBody>
      </p:sp>
      <p:sp>
        <p:nvSpPr>
          <p:cNvPr id="20" name="Rectangle: Rounded Corners 19">
            <a:extLst>
              <a:ext uri="{FF2B5EF4-FFF2-40B4-BE49-F238E27FC236}">
                <a16:creationId xmlns:a16="http://schemas.microsoft.com/office/drawing/2014/main" id="{57ED3176-DDCA-3E5D-A69A-C98205132912}"/>
              </a:ext>
            </a:extLst>
          </p:cNvPr>
          <p:cNvSpPr/>
          <p:nvPr/>
        </p:nvSpPr>
        <p:spPr>
          <a:xfrm>
            <a:off x="4998230"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rPr>
              <a:t>Resources</a:t>
            </a:r>
            <a:endParaRPr lang="en-IN" sz="1400" dirty="0">
              <a:solidFill>
                <a:schemeClr val="tx2"/>
              </a:solidFill>
            </a:endParaRPr>
          </a:p>
        </p:txBody>
      </p:sp>
      <p:sp>
        <p:nvSpPr>
          <p:cNvPr id="21" name="Rectangle: Rounded Corners 20">
            <a:extLst>
              <a:ext uri="{FF2B5EF4-FFF2-40B4-BE49-F238E27FC236}">
                <a16:creationId xmlns:a16="http://schemas.microsoft.com/office/drawing/2014/main" id="{6FB8EEF5-9B3E-1111-3738-B75AE6317C44}"/>
              </a:ext>
            </a:extLst>
          </p:cNvPr>
          <p:cNvSpPr/>
          <p:nvPr/>
        </p:nvSpPr>
        <p:spPr>
          <a:xfrm>
            <a:off x="6521143" y="867636"/>
            <a:ext cx="2920328" cy="484239"/>
          </a:xfrm>
          <a:prstGeom prst="roundRect">
            <a:avLst/>
          </a:prstGeom>
          <a:solidFill>
            <a:srgbClr val="21AAB5"/>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1400" dirty="0">
                <a:solidFill>
                  <a:schemeClr val="tx2"/>
                </a:solidFill>
              </a:rPr>
              <a:t>Search…</a:t>
            </a:r>
          </a:p>
        </p:txBody>
      </p:sp>
      <p:sp>
        <p:nvSpPr>
          <p:cNvPr id="22" name="Rectangle: Rounded Corners 21">
            <a:extLst>
              <a:ext uri="{FF2B5EF4-FFF2-40B4-BE49-F238E27FC236}">
                <a16:creationId xmlns:a16="http://schemas.microsoft.com/office/drawing/2014/main" id="{F101A4E8-0B04-D74C-72D7-C41B9C73991E}"/>
              </a:ext>
            </a:extLst>
          </p:cNvPr>
          <p:cNvSpPr/>
          <p:nvPr/>
        </p:nvSpPr>
        <p:spPr>
          <a:xfrm>
            <a:off x="9500887" y="867636"/>
            <a:ext cx="1029269"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Sign Up</a:t>
            </a:r>
          </a:p>
        </p:txBody>
      </p:sp>
      <p:sp>
        <p:nvSpPr>
          <p:cNvPr id="23" name="Rectangle 22">
            <a:extLst>
              <a:ext uri="{FF2B5EF4-FFF2-40B4-BE49-F238E27FC236}">
                <a16:creationId xmlns:a16="http://schemas.microsoft.com/office/drawing/2014/main" id="{563B18E4-98EF-EC72-C71F-4F1D4047FE31}"/>
              </a:ext>
            </a:extLst>
          </p:cNvPr>
          <p:cNvSpPr/>
          <p:nvPr/>
        </p:nvSpPr>
        <p:spPr>
          <a:xfrm>
            <a:off x="429490" y="1306156"/>
            <a:ext cx="1463495" cy="45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190715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96F23B-568A-E6E5-8566-004E63354EC1}"/>
              </a:ext>
            </a:extLst>
          </p:cNvPr>
          <p:cNvSpPr>
            <a:spLocks noGrp="1"/>
          </p:cNvSpPr>
          <p:nvPr>
            <p:ph type="title"/>
          </p:nvPr>
        </p:nvSpPr>
        <p:spPr/>
        <p:txBody>
          <a:bodyPr/>
          <a:lstStyle/>
          <a:p>
            <a:r>
              <a:rPr lang="en-IN" dirty="0"/>
              <a:t>Hero / Landing Section</a:t>
            </a:r>
          </a:p>
        </p:txBody>
      </p:sp>
      <p:sp>
        <p:nvSpPr>
          <p:cNvPr id="6" name="Content Placeholder 5">
            <a:extLst>
              <a:ext uri="{FF2B5EF4-FFF2-40B4-BE49-F238E27FC236}">
                <a16:creationId xmlns:a16="http://schemas.microsoft.com/office/drawing/2014/main" id="{EC60C982-8748-D40F-052E-AF6152F8C3EA}"/>
              </a:ext>
            </a:extLst>
          </p:cNvPr>
          <p:cNvSpPr>
            <a:spLocks noGrp="1"/>
          </p:cNvSpPr>
          <p:nvPr>
            <p:ph idx="1"/>
          </p:nvPr>
        </p:nvSpPr>
        <p:spPr/>
        <p:txBody>
          <a:bodyPr/>
          <a:lstStyle/>
          <a:p>
            <a:r>
              <a:rPr lang="en-IN" dirty="0"/>
              <a:t>100% Satisfaction Guarantee</a:t>
            </a:r>
          </a:p>
          <a:p>
            <a:r>
              <a:rPr lang="en-IN" dirty="0"/>
              <a:t>Feeling brainy? Let’s think outside the skull together.</a:t>
            </a:r>
          </a:p>
          <a:p>
            <a:r>
              <a:rPr lang="en-IN" dirty="0"/>
              <a:t>You’ve got the curiosity. We’ve got the course for it. </a:t>
            </a:r>
            <a:br>
              <a:rPr lang="en-IN" dirty="0"/>
            </a:br>
            <a:r>
              <a:rPr lang="en-IN" dirty="0"/>
              <a:t>Let’s turn overthinking into overachieving.</a:t>
            </a:r>
          </a:p>
          <a:p>
            <a:r>
              <a:rPr lang="en-IN" b="1" dirty="0"/>
              <a:t>CTA Button:</a:t>
            </a:r>
            <a:r>
              <a:rPr lang="en-IN" dirty="0"/>
              <a:t> Let’s Brain It On!</a:t>
            </a:r>
          </a:p>
          <a:p>
            <a:r>
              <a:rPr lang="en-IN" dirty="0"/>
              <a:t>Have any Question? </a:t>
            </a:r>
            <a:r>
              <a:rPr lang="en-IN" b="1" dirty="0"/>
              <a:t>7709566375</a:t>
            </a:r>
            <a:endParaRPr lang="en-IN" dirty="0"/>
          </a:p>
        </p:txBody>
      </p:sp>
      <p:sp>
        <p:nvSpPr>
          <p:cNvPr id="7" name="Rectangle: Rounded Corners 6">
            <a:extLst>
              <a:ext uri="{FF2B5EF4-FFF2-40B4-BE49-F238E27FC236}">
                <a16:creationId xmlns:a16="http://schemas.microsoft.com/office/drawing/2014/main" id="{B5CA5539-9F40-F459-F3BD-A540A8C43CF5}"/>
              </a:ext>
            </a:extLst>
          </p:cNvPr>
          <p:cNvSpPr/>
          <p:nvPr/>
        </p:nvSpPr>
        <p:spPr>
          <a:xfrm>
            <a:off x="8545217" y="2752804"/>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a:extLst>
              <a:ext uri="{FF2B5EF4-FFF2-40B4-BE49-F238E27FC236}">
                <a16:creationId xmlns:a16="http://schemas.microsoft.com/office/drawing/2014/main" id="{F983A8FE-7A62-E617-B458-89CF79BA5CBB}"/>
              </a:ext>
            </a:extLst>
          </p:cNvPr>
          <p:cNvSpPr txBox="1"/>
          <p:nvPr/>
        </p:nvSpPr>
        <p:spPr>
          <a:xfrm>
            <a:off x="8820147" y="2945685"/>
            <a:ext cx="2389983" cy="1077218"/>
          </a:xfrm>
          <a:prstGeom prst="rect">
            <a:avLst/>
          </a:prstGeom>
          <a:noFill/>
        </p:spPr>
        <p:txBody>
          <a:bodyPr wrap="square">
            <a:spAutoFit/>
          </a:bodyPr>
          <a:lstStyle/>
          <a:p>
            <a:pPr algn="ctr"/>
            <a:r>
              <a:rPr lang="en-IN" sz="1400" dirty="0"/>
              <a:t>(India)</a:t>
            </a:r>
            <a:br>
              <a:rPr lang="en-IN" sz="1400" b="1" dirty="0"/>
            </a:br>
            <a:r>
              <a:rPr lang="en-IN" sz="1400" b="1" dirty="0"/>
              <a:t>Unemployment rate</a:t>
            </a:r>
            <a:r>
              <a:rPr lang="en-IN" sz="1400" dirty="0"/>
              <a:t>: </a:t>
            </a:r>
          </a:p>
          <a:p>
            <a:pPr algn="ctr"/>
            <a:r>
              <a:rPr lang="en-IN" sz="3600" b="1" dirty="0"/>
              <a:t>5.1%</a:t>
            </a:r>
            <a:endParaRPr lang="en-IN" b="1" dirty="0"/>
          </a:p>
        </p:txBody>
      </p:sp>
      <p:sp>
        <p:nvSpPr>
          <p:cNvPr id="10" name="Rectangle: Rounded Corners 9">
            <a:extLst>
              <a:ext uri="{FF2B5EF4-FFF2-40B4-BE49-F238E27FC236}">
                <a16:creationId xmlns:a16="http://schemas.microsoft.com/office/drawing/2014/main" id="{FF155FEB-D075-0B62-6FAC-BD04ADD63C9A}"/>
              </a:ext>
            </a:extLst>
          </p:cNvPr>
          <p:cNvSpPr/>
          <p:nvPr/>
        </p:nvSpPr>
        <p:spPr>
          <a:xfrm>
            <a:off x="8545217" y="4415995"/>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D6686364-B071-1965-F941-E4FAF4C34E57}"/>
              </a:ext>
            </a:extLst>
          </p:cNvPr>
          <p:cNvSpPr txBox="1"/>
          <p:nvPr/>
        </p:nvSpPr>
        <p:spPr>
          <a:xfrm>
            <a:off x="8820147" y="4608876"/>
            <a:ext cx="2389983" cy="1077218"/>
          </a:xfrm>
          <a:prstGeom prst="rect">
            <a:avLst/>
          </a:prstGeom>
          <a:noFill/>
        </p:spPr>
        <p:txBody>
          <a:bodyPr wrap="square">
            <a:spAutoFit/>
          </a:bodyPr>
          <a:lstStyle/>
          <a:p>
            <a:pPr algn="ctr"/>
            <a:r>
              <a:rPr lang="en-IN" sz="1400" dirty="0"/>
              <a:t>Empower </a:t>
            </a:r>
          </a:p>
          <a:p>
            <a:pPr algn="ctr"/>
            <a:r>
              <a:rPr lang="en-IN" sz="1400" b="1" dirty="0"/>
              <a:t>Through Education</a:t>
            </a:r>
          </a:p>
          <a:p>
            <a:pPr algn="ctr"/>
            <a:r>
              <a:rPr lang="en-IN" sz="3600" b="1" dirty="0"/>
              <a:t>5.1%</a:t>
            </a:r>
            <a:endParaRPr lang="en-IN" b="1" dirty="0"/>
          </a:p>
        </p:txBody>
      </p:sp>
      <p:grpSp>
        <p:nvGrpSpPr>
          <p:cNvPr id="17" name="Group 16">
            <a:extLst>
              <a:ext uri="{FF2B5EF4-FFF2-40B4-BE49-F238E27FC236}">
                <a16:creationId xmlns:a16="http://schemas.microsoft.com/office/drawing/2014/main" id="{D3F0B786-0AE5-EC4E-28E3-7AEDB3881DA7}"/>
              </a:ext>
            </a:extLst>
          </p:cNvPr>
          <p:cNvGrpSpPr/>
          <p:nvPr/>
        </p:nvGrpSpPr>
        <p:grpSpPr>
          <a:xfrm>
            <a:off x="8212037" y="3131870"/>
            <a:ext cx="717755" cy="740390"/>
            <a:chOff x="7876757" y="3641737"/>
            <a:chExt cx="717755" cy="740390"/>
          </a:xfrm>
        </p:grpSpPr>
        <p:sp>
          <p:nvSpPr>
            <p:cNvPr id="12" name="Oval 11">
              <a:extLst>
                <a:ext uri="{FF2B5EF4-FFF2-40B4-BE49-F238E27FC236}">
                  <a16:creationId xmlns:a16="http://schemas.microsoft.com/office/drawing/2014/main" id="{3EB5EE8C-A499-EC9A-6E9D-1D8389EB79D0}"/>
                </a:ext>
              </a:extLst>
            </p:cNvPr>
            <p:cNvSpPr/>
            <p:nvPr/>
          </p:nvSpPr>
          <p:spPr>
            <a:xfrm>
              <a:off x="7876757" y="3641737"/>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6" name="Picture 2" descr="Unemployment Icon PNG Images, Vectors Free Download - Pngtree">
              <a:extLst>
                <a:ext uri="{FF2B5EF4-FFF2-40B4-BE49-F238E27FC236}">
                  <a16:creationId xmlns:a16="http://schemas.microsoft.com/office/drawing/2014/main" id="{3CBE44E5-28D8-921A-16FD-9B27E1A83B5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7985566" y="3724569"/>
              <a:ext cx="574725" cy="5747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47E8F311-D6DB-FE17-2A5E-7651376B621A}"/>
              </a:ext>
            </a:extLst>
          </p:cNvPr>
          <p:cNvGrpSpPr/>
          <p:nvPr/>
        </p:nvGrpSpPr>
        <p:grpSpPr>
          <a:xfrm>
            <a:off x="8212037" y="4785666"/>
            <a:ext cx="717755" cy="740390"/>
            <a:chOff x="7876757" y="5218433"/>
            <a:chExt cx="717755" cy="740390"/>
          </a:xfrm>
        </p:grpSpPr>
        <p:sp>
          <p:nvSpPr>
            <p:cNvPr id="14" name="Oval 13">
              <a:extLst>
                <a:ext uri="{FF2B5EF4-FFF2-40B4-BE49-F238E27FC236}">
                  <a16:creationId xmlns:a16="http://schemas.microsoft.com/office/drawing/2014/main" id="{8240CB42-A73D-CFD6-62AD-F22B5C6FDBB1}"/>
                </a:ext>
              </a:extLst>
            </p:cNvPr>
            <p:cNvSpPr/>
            <p:nvPr/>
          </p:nvSpPr>
          <p:spPr>
            <a:xfrm>
              <a:off x="7876757" y="5218433"/>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8" name="Picture 4" descr="Education icons | Canva">
              <a:extLst>
                <a:ext uri="{FF2B5EF4-FFF2-40B4-BE49-F238E27FC236}">
                  <a16:creationId xmlns:a16="http://schemas.microsoft.com/office/drawing/2014/main" id="{0EE9B1F4-DF05-EC86-5793-E8ACB7D5EA0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7985566" y="5371621"/>
              <a:ext cx="515229" cy="446844"/>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Footer Placeholder 17">
            <a:extLst>
              <a:ext uri="{FF2B5EF4-FFF2-40B4-BE49-F238E27FC236}">
                <a16:creationId xmlns:a16="http://schemas.microsoft.com/office/drawing/2014/main" id="{F0A157A5-A93C-CF1E-C552-BDDFB6BBC852}"/>
              </a:ext>
            </a:extLst>
          </p:cNvPr>
          <p:cNvSpPr>
            <a:spLocks noGrp="1"/>
          </p:cNvSpPr>
          <p:nvPr>
            <p:ph type="ftr" sz="quarter" idx="11"/>
          </p:nvPr>
        </p:nvSpPr>
        <p:spPr/>
        <p:txBody>
          <a:bodyPr/>
          <a:lstStyle/>
          <a:p>
            <a:r>
              <a:rPr lang="en-IN"/>
              <a:t>Confidential | Not for circulation</a:t>
            </a:r>
          </a:p>
        </p:txBody>
      </p:sp>
      <p:sp>
        <p:nvSpPr>
          <p:cNvPr id="19" name="Slide Number Placeholder 18">
            <a:extLst>
              <a:ext uri="{FF2B5EF4-FFF2-40B4-BE49-F238E27FC236}">
                <a16:creationId xmlns:a16="http://schemas.microsoft.com/office/drawing/2014/main" id="{11B184AB-F6F1-2AEA-48EF-4A40CE7ECA78}"/>
              </a:ext>
            </a:extLst>
          </p:cNvPr>
          <p:cNvSpPr>
            <a:spLocks noGrp="1"/>
          </p:cNvSpPr>
          <p:nvPr>
            <p:ph type="sldNum" sz="quarter" idx="12"/>
          </p:nvPr>
        </p:nvSpPr>
        <p:spPr/>
        <p:txBody>
          <a:bodyPr/>
          <a:lstStyle/>
          <a:p>
            <a:fld id="{AD9DC4DE-8F1D-48D4-8D82-7C2223F315D1}" type="slidenum">
              <a:rPr lang="en-IN" smtClean="0"/>
              <a:pPr/>
              <a:t>3</a:t>
            </a:fld>
            <a:endParaRPr lang="en-IN"/>
          </a:p>
        </p:txBody>
      </p:sp>
    </p:spTree>
    <p:extLst>
      <p:ext uri="{BB962C8B-B14F-4D97-AF65-F5344CB8AC3E}">
        <p14:creationId xmlns:p14="http://schemas.microsoft.com/office/powerpoint/2010/main" val="4209910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C4CD4-A1FB-C681-8DC0-60B6BFE332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C5330F-185C-0D55-86EB-0A862102B65A}"/>
              </a:ext>
            </a:extLst>
          </p:cNvPr>
          <p:cNvSpPr>
            <a:spLocks noGrp="1"/>
          </p:cNvSpPr>
          <p:nvPr>
            <p:ph type="title"/>
          </p:nvPr>
        </p:nvSpPr>
        <p:spPr/>
        <p:txBody>
          <a:bodyPr>
            <a:normAutofit/>
          </a:bodyPr>
          <a:lstStyle/>
          <a:p>
            <a:r>
              <a:rPr lang="en-IN" b="1" dirty="0"/>
              <a:t>TOP INSTRUCTORS AROUND THE WORLD</a:t>
            </a:r>
            <a:endParaRPr lang="en-IN" dirty="0"/>
          </a:p>
        </p:txBody>
      </p:sp>
      <p:sp>
        <p:nvSpPr>
          <p:cNvPr id="4" name="Content Placeholder 3">
            <a:extLst>
              <a:ext uri="{FF2B5EF4-FFF2-40B4-BE49-F238E27FC236}">
                <a16:creationId xmlns:a16="http://schemas.microsoft.com/office/drawing/2014/main" id="{CDE48CEA-84DC-D2C9-60A3-D44E6586C67C}"/>
              </a:ext>
            </a:extLst>
          </p:cNvPr>
          <p:cNvSpPr>
            <a:spLocks noGrp="1"/>
          </p:cNvSpPr>
          <p:nvPr>
            <p:ph idx="1"/>
          </p:nvPr>
        </p:nvSpPr>
        <p:spPr/>
        <p:txBody>
          <a:bodyPr/>
          <a:lstStyle/>
          <a:p>
            <a:r>
              <a:rPr lang="en-US" dirty="0"/>
              <a:t>Get To Know About Us</a:t>
            </a:r>
            <a:endParaRPr lang="en-IN" dirty="0"/>
          </a:p>
          <a:p>
            <a:r>
              <a:rPr lang="en-IN" dirty="0"/>
              <a:t>Meet Mentors Who Turn </a:t>
            </a:r>
            <a:r>
              <a:rPr lang="en-US" dirty="0"/>
              <a:t>Mentors Who Shape Talent into Industry Assets</a:t>
            </a:r>
          </a:p>
          <a:p>
            <a:r>
              <a:rPr lang="en-IN" dirty="0"/>
              <a:t>We’re bringing in creators, coders, marketers, designers, coaches, and brain hackers from every corner of the internet. </a:t>
            </a:r>
            <a:br>
              <a:rPr lang="en-IN" dirty="0"/>
            </a:br>
            <a:r>
              <a:rPr lang="en-IN" dirty="0"/>
              <a:t>We’re not here to just </a:t>
            </a:r>
            <a:r>
              <a:rPr lang="en-IN" i="1" dirty="0"/>
              <a:t>teach</a:t>
            </a:r>
            <a:r>
              <a:rPr lang="en-IN" dirty="0"/>
              <a:t>.</a:t>
            </a:r>
            <a:br>
              <a:rPr lang="en-IN" dirty="0"/>
            </a:br>
            <a:r>
              <a:rPr lang="en-IN" dirty="0"/>
              <a:t>We’re here to </a:t>
            </a:r>
            <a:r>
              <a:rPr lang="en-IN" i="1" dirty="0"/>
              <a:t>transform</a:t>
            </a:r>
            <a:r>
              <a:rPr lang="en-IN" dirty="0"/>
              <a:t>.</a:t>
            </a:r>
          </a:p>
          <a:p>
            <a:r>
              <a:rPr lang="en-IN" b="1" dirty="0"/>
              <a:t>CTA Button:</a:t>
            </a:r>
            <a:r>
              <a:rPr lang="en-IN" dirty="0"/>
              <a:t> Discover more </a:t>
            </a:r>
          </a:p>
          <a:p>
            <a:endParaRPr lang="en-IN" dirty="0"/>
          </a:p>
          <a:p>
            <a:endParaRPr lang="en-IN" dirty="0"/>
          </a:p>
        </p:txBody>
      </p:sp>
      <p:sp>
        <p:nvSpPr>
          <p:cNvPr id="3" name="Rectangle: Rounded Corners 2">
            <a:extLst>
              <a:ext uri="{FF2B5EF4-FFF2-40B4-BE49-F238E27FC236}">
                <a16:creationId xmlns:a16="http://schemas.microsoft.com/office/drawing/2014/main" id="{612A220C-64F8-8A29-5443-3CFBA96814F5}"/>
              </a:ext>
            </a:extLst>
          </p:cNvPr>
          <p:cNvSpPr/>
          <p:nvPr/>
        </p:nvSpPr>
        <p:spPr>
          <a:xfrm>
            <a:off x="5100977" y="3429000"/>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CA37D587-CC0B-C189-727C-6144A473A03D}"/>
              </a:ext>
            </a:extLst>
          </p:cNvPr>
          <p:cNvSpPr txBox="1"/>
          <p:nvPr/>
        </p:nvSpPr>
        <p:spPr>
          <a:xfrm>
            <a:off x="5375907" y="4006601"/>
            <a:ext cx="2389983" cy="307777"/>
          </a:xfrm>
          <a:prstGeom prst="rect">
            <a:avLst/>
          </a:prstGeom>
          <a:noFill/>
        </p:spPr>
        <p:txBody>
          <a:bodyPr wrap="square">
            <a:spAutoFit/>
          </a:bodyPr>
          <a:lstStyle/>
          <a:p>
            <a:pPr algn="ctr"/>
            <a:r>
              <a:rPr lang="en-IN" sz="1400" dirty="0"/>
              <a:t>Expert Tutors</a:t>
            </a:r>
            <a:endParaRPr lang="en-IN" b="1" dirty="0"/>
          </a:p>
        </p:txBody>
      </p:sp>
      <p:sp>
        <p:nvSpPr>
          <p:cNvPr id="6" name="Rectangle: Rounded Corners 5">
            <a:extLst>
              <a:ext uri="{FF2B5EF4-FFF2-40B4-BE49-F238E27FC236}">
                <a16:creationId xmlns:a16="http://schemas.microsoft.com/office/drawing/2014/main" id="{C57D512A-0DE7-7A07-6C17-CE11BD901C68}"/>
              </a:ext>
            </a:extLst>
          </p:cNvPr>
          <p:cNvSpPr/>
          <p:nvPr/>
        </p:nvSpPr>
        <p:spPr>
          <a:xfrm>
            <a:off x="5100977" y="5092191"/>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5CD814B5-4103-F494-420A-09D799AC2019}"/>
              </a:ext>
            </a:extLst>
          </p:cNvPr>
          <p:cNvSpPr/>
          <p:nvPr/>
        </p:nvSpPr>
        <p:spPr>
          <a:xfrm>
            <a:off x="4767797" y="3808066"/>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Rounded Corners 13">
            <a:extLst>
              <a:ext uri="{FF2B5EF4-FFF2-40B4-BE49-F238E27FC236}">
                <a16:creationId xmlns:a16="http://schemas.microsoft.com/office/drawing/2014/main" id="{49370AF1-5906-36D9-1B83-26464D3BB63E}"/>
              </a:ext>
            </a:extLst>
          </p:cNvPr>
          <p:cNvSpPr/>
          <p:nvPr/>
        </p:nvSpPr>
        <p:spPr>
          <a:xfrm>
            <a:off x="8596024" y="3429000"/>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Rounded Corners 15">
            <a:extLst>
              <a:ext uri="{FF2B5EF4-FFF2-40B4-BE49-F238E27FC236}">
                <a16:creationId xmlns:a16="http://schemas.microsoft.com/office/drawing/2014/main" id="{18E4BDB4-7F56-8001-B9E6-12999672F8B4}"/>
              </a:ext>
            </a:extLst>
          </p:cNvPr>
          <p:cNvSpPr/>
          <p:nvPr/>
        </p:nvSpPr>
        <p:spPr>
          <a:xfrm>
            <a:off x="8596024" y="5092191"/>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a:extLst>
              <a:ext uri="{FF2B5EF4-FFF2-40B4-BE49-F238E27FC236}">
                <a16:creationId xmlns:a16="http://schemas.microsoft.com/office/drawing/2014/main" id="{71C98BB5-EF14-9ACF-0EC2-DC9C2E764BDF}"/>
              </a:ext>
            </a:extLst>
          </p:cNvPr>
          <p:cNvSpPr txBox="1"/>
          <p:nvPr/>
        </p:nvSpPr>
        <p:spPr>
          <a:xfrm>
            <a:off x="8942808" y="3972123"/>
            <a:ext cx="2389983" cy="307777"/>
          </a:xfrm>
          <a:prstGeom prst="rect">
            <a:avLst/>
          </a:prstGeom>
          <a:noFill/>
        </p:spPr>
        <p:txBody>
          <a:bodyPr wrap="square">
            <a:spAutoFit/>
          </a:bodyPr>
          <a:lstStyle/>
          <a:p>
            <a:pPr algn="ctr"/>
            <a:r>
              <a:rPr lang="en-IN" sz="1400" dirty="0"/>
              <a:t>Interactive Lessons</a:t>
            </a:r>
            <a:endParaRPr lang="en-IN" b="1" dirty="0"/>
          </a:p>
        </p:txBody>
      </p:sp>
      <p:sp>
        <p:nvSpPr>
          <p:cNvPr id="25" name="TextBox 24">
            <a:extLst>
              <a:ext uri="{FF2B5EF4-FFF2-40B4-BE49-F238E27FC236}">
                <a16:creationId xmlns:a16="http://schemas.microsoft.com/office/drawing/2014/main" id="{48AB4135-5898-A652-4426-EEA181F2DF48}"/>
              </a:ext>
            </a:extLst>
          </p:cNvPr>
          <p:cNvSpPr txBox="1"/>
          <p:nvPr/>
        </p:nvSpPr>
        <p:spPr>
          <a:xfrm>
            <a:off x="5375907" y="5741663"/>
            <a:ext cx="2389983" cy="307777"/>
          </a:xfrm>
          <a:prstGeom prst="rect">
            <a:avLst/>
          </a:prstGeom>
          <a:noFill/>
        </p:spPr>
        <p:txBody>
          <a:bodyPr wrap="square">
            <a:spAutoFit/>
          </a:bodyPr>
          <a:lstStyle/>
          <a:p>
            <a:pPr algn="ctr"/>
            <a:r>
              <a:rPr lang="en-IN" sz="1400" dirty="0"/>
              <a:t>Ambitious Students</a:t>
            </a:r>
            <a:endParaRPr lang="en-IN" b="1" dirty="0"/>
          </a:p>
        </p:txBody>
      </p:sp>
      <p:sp>
        <p:nvSpPr>
          <p:cNvPr id="26" name="TextBox 25">
            <a:extLst>
              <a:ext uri="{FF2B5EF4-FFF2-40B4-BE49-F238E27FC236}">
                <a16:creationId xmlns:a16="http://schemas.microsoft.com/office/drawing/2014/main" id="{B6424467-EC67-E580-773F-0E7E35E99E58}"/>
              </a:ext>
            </a:extLst>
          </p:cNvPr>
          <p:cNvSpPr txBox="1"/>
          <p:nvPr/>
        </p:nvSpPr>
        <p:spPr>
          <a:xfrm>
            <a:off x="8942808" y="5707185"/>
            <a:ext cx="2389983" cy="307777"/>
          </a:xfrm>
          <a:prstGeom prst="rect">
            <a:avLst/>
          </a:prstGeom>
          <a:noFill/>
        </p:spPr>
        <p:txBody>
          <a:bodyPr wrap="square">
            <a:spAutoFit/>
          </a:bodyPr>
          <a:lstStyle/>
          <a:p>
            <a:pPr algn="ctr"/>
            <a:r>
              <a:rPr lang="en-IN" sz="1400" dirty="0"/>
              <a:t>Live Sessions</a:t>
            </a:r>
            <a:endParaRPr lang="en-IN" b="1" dirty="0"/>
          </a:p>
        </p:txBody>
      </p:sp>
      <p:pic>
        <p:nvPicPr>
          <p:cNvPr id="2050" name="Picture 2" descr="Expert - Free user icons">
            <a:extLst>
              <a:ext uri="{FF2B5EF4-FFF2-40B4-BE49-F238E27FC236}">
                <a16:creationId xmlns:a16="http://schemas.microsoft.com/office/drawing/2014/main" id="{A82EC59A-D0BB-1146-3FE1-2556DCF62EC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881762" y="3913416"/>
            <a:ext cx="494145" cy="494145"/>
          </a:xfrm>
          <a:prstGeom prst="rect">
            <a:avLst/>
          </a:prstGeom>
          <a:noFill/>
          <a:extLst>
            <a:ext uri="{909E8E84-426E-40DD-AFC4-6F175D3DCCD1}">
              <a14:hiddenFill xmlns:a14="http://schemas.microsoft.com/office/drawing/2010/main">
                <a:solidFill>
                  <a:srgbClr val="FFFFFF"/>
                </a:solidFill>
              </a14:hiddenFill>
            </a:ext>
          </a:extLst>
        </p:spPr>
      </p:pic>
      <p:sp>
        <p:nvSpPr>
          <p:cNvPr id="27" name="Oval 26">
            <a:extLst>
              <a:ext uri="{FF2B5EF4-FFF2-40B4-BE49-F238E27FC236}">
                <a16:creationId xmlns:a16="http://schemas.microsoft.com/office/drawing/2014/main" id="{B0B616ED-68CA-5DCA-694C-4578E27F50EE}"/>
              </a:ext>
            </a:extLst>
          </p:cNvPr>
          <p:cNvSpPr/>
          <p:nvPr/>
        </p:nvSpPr>
        <p:spPr>
          <a:xfrm>
            <a:off x="8225053" y="3808066"/>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a:extLst>
              <a:ext uri="{FF2B5EF4-FFF2-40B4-BE49-F238E27FC236}">
                <a16:creationId xmlns:a16="http://schemas.microsoft.com/office/drawing/2014/main" id="{1476A92C-2B0A-DD8A-83C2-1D23E7F98BEC}"/>
              </a:ext>
            </a:extLst>
          </p:cNvPr>
          <p:cNvSpPr/>
          <p:nvPr/>
        </p:nvSpPr>
        <p:spPr>
          <a:xfrm>
            <a:off x="8225053" y="5455318"/>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a:extLst>
              <a:ext uri="{FF2B5EF4-FFF2-40B4-BE49-F238E27FC236}">
                <a16:creationId xmlns:a16="http://schemas.microsoft.com/office/drawing/2014/main" id="{226587FA-1187-EC03-E5F0-06FFA7ECD8A3}"/>
              </a:ext>
            </a:extLst>
          </p:cNvPr>
          <p:cNvSpPr/>
          <p:nvPr/>
        </p:nvSpPr>
        <p:spPr>
          <a:xfrm>
            <a:off x="4742098" y="5455318"/>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2" name="Picture 4" descr="Interactive - Free education icons">
            <a:extLst>
              <a:ext uri="{FF2B5EF4-FFF2-40B4-BE49-F238E27FC236}">
                <a16:creationId xmlns:a16="http://schemas.microsoft.com/office/drawing/2014/main" id="{E1FE4516-433F-5FC0-9651-86DFE93E849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8331376" y="3972123"/>
            <a:ext cx="529295" cy="52929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mbition - Free people icons">
            <a:extLst>
              <a:ext uri="{FF2B5EF4-FFF2-40B4-BE49-F238E27FC236}">
                <a16:creationId xmlns:a16="http://schemas.microsoft.com/office/drawing/2014/main" id="{8A4A703E-9AA2-CE02-B33E-D65BBBCEB949}"/>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872246" y="5576447"/>
            <a:ext cx="452120" cy="45212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Download Free Session Icons in PNG &amp; SVG">
            <a:extLst>
              <a:ext uri="{FF2B5EF4-FFF2-40B4-BE49-F238E27FC236}">
                <a16:creationId xmlns:a16="http://schemas.microsoft.com/office/drawing/2014/main" id="{84AA19B6-EEED-A71E-A0AF-D8205305FC32}"/>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8356113" y="5562596"/>
            <a:ext cx="479822" cy="479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577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0A41B-A8E0-1E16-7F17-F599A1583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05FF7-8F0E-9531-4A3D-412D575E05AA}"/>
              </a:ext>
            </a:extLst>
          </p:cNvPr>
          <p:cNvSpPr>
            <a:spLocks noGrp="1"/>
          </p:cNvSpPr>
          <p:nvPr>
            <p:ph type="title"/>
          </p:nvPr>
        </p:nvSpPr>
        <p:spPr/>
        <p:txBody>
          <a:bodyPr>
            <a:normAutofit/>
          </a:bodyPr>
          <a:lstStyle/>
          <a:p>
            <a:r>
              <a:rPr lang="en-IN" b="1" dirty="0"/>
              <a:t>📚 OUR FEATURED COURSES</a:t>
            </a:r>
            <a:endParaRPr lang="en-IN" dirty="0"/>
          </a:p>
        </p:txBody>
      </p:sp>
      <p:sp>
        <p:nvSpPr>
          <p:cNvPr id="4" name="Content Placeholder 3">
            <a:extLst>
              <a:ext uri="{FF2B5EF4-FFF2-40B4-BE49-F238E27FC236}">
                <a16:creationId xmlns:a16="http://schemas.microsoft.com/office/drawing/2014/main" id="{71961B04-41E7-E129-3FFA-D823ECE98D16}"/>
              </a:ext>
            </a:extLst>
          </p:cNvPr>
          <p:cNvSpPr>
            <a:spLocks noGrp="1"/>
          </p:cNvSpPr>
          <p:nvPr>
            <p:ph idx="1"/>
          </p:nvPr>
        </p:nvSpPr>
        <p:spPr/>
        <p:txBody>
          <a:bodyPr>
            <a:normAutofit/>
          </a:bodyPr>
          <a:lstStyle/>
          <a:p>
            <a:r>
              <a:rPr lang="en-US" dirty="0"/>
              <a:t>Welcome to Your New Space</a:t>
            </a:r>
          </a:p>
          <a:p>
            <a:r>
              <a:rPr lang="en-IN" b="1" dirty="0"/>
              <a:t>Our Featured Courses</a:t>
            </a:r>
          </a:p>
        </p:txBody>
      </p:sp>
      <p:sp>
        <p:nvSpPr>
          <p:cNvPr id="7" name="Rectangle: Rounded Corners 6">
            <a:extLst>
              <a:ext uri="{FF2B5EF4-FFF2-40B4-BE49-F238E27FC236}">
                <a16:creationId xmlns:a16="http://schemas.microsoft.com/office/drawing/2014/main" id="{772128A7-9B64-4E89-DD3C-E641E7A82CDA}"/>
              </a:ext>
            </a:extLst>
          </p:cNvPr>
          <p:cNvSpPr/>
          <p:nvPr/>
        </p:nvSpPr>
        <p:spPr>
          <a:xfrm>
            <a:off x="4485892" y="1949759"/>
            <a:ext cx="1202488"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6CBC1380-96AA-1352-0A6F-392DEBD8FE15}"/>
              </a:ext>
            </a:extLst>
          </p:cNvPr>
          <p:cNvSpPr txBox="1"/>
          <p:nvPr/>
        </p:nvSpPr>
        <p:spPr>
          <a:xfrm>
            <a:off x="4485894" y="2037991"/>
            <a:ext cx="1202486" cy="307777"/>
          </a:xfrm>
          <a:prstGeom prst="rect">
            <a:avLst/>
          </a:prstGeom>
          <a:noFill/>
        </p:spPr>
        <p:txBody>
          <a:bodyPr wrap="square">
            <a:spAutoFit/>
          </a:bodyPr>
          <a:lstStyle/>
          <a:p>
            <a:pPr algn="ctr"/>
            <a:r>
              <a:rPr lang="en-IN" sz="1400" dirty="0"/>
              <a:t>All Courses</a:t>
            </a:r>
            <a:endParaRPr lang="en-IN" b="1" dirty="0"/>
          </a:p>
        </p:txBody>
      </p:sp>
      <p:sp>
        <p:nvSpPr>
          <p:cNvPr id="11" name="Rectangle: Rounded Corners 10">
            <a:extLst>
              <a:ext uri="{FF2B5EF4-FFF2-40B4-BE49-F238E27FC236}">
                <a16:creationId xmlns:a16="http://schemas.microsoft.com/office/drawing/2014/main" id="{3E7619F7-9398-4F88-4C4D-FA5E7889294A}"/>
              </a:ext>
            </a:extLst>
          </p:cNvPr>
          <p:cNvSpPr/>
          <p:nvPr/>
        </p:nvSpPr>
        <p:spPr>
          <a:xfrm>
            <a:off x="5795796" y="1949759"/>
            <a:ext cx="1202488"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a16="http://schemas.microsoft.com/office/drawing/2014/main" id="{BB11A8C7-E150-49DB-49E2-0046036E7741}"/>
              </a:ext>
            </a:extLst>
          </p:cNvPr>
          <p:cNvSpPr txBox="1"/>
          <p:nvPr/>
        </p:nvSpPr>
        <p:spPr>
          <a:xfrm>
            <a:off x="5795798" y="2037991"/>
            <a:ext cx="1202486" cy="307777"/>
          </a:xfrm>
          <a:prstGeom prst="rect">
            <a:avLst/>
          </a:prstGeom>
          <a:noFill/>
        </p:spPr>
        <p:txBody>
          <a:bodyPr wrap="square">
            <a:spAutoFit/>
          </a:bodyPr>
          <a:lstStyle/>
          <a:p>
            <a:pPr algn="ctr"/>
            <a:r>
              <a:rPr lang="en-IN" sz="1400" dirty="0"/>
              <a:t>Business</a:t>
            </a:r>
            <a:endParaRPr lang="en-IN" b="1" dirty="0"/>
          </a:p>
        </p:txBody>
      </p:sp>
      <p:sp>
        <p:nvSpPr>
          <p:cNvPr id="13" name="Rectangle: Rounded Corners 12">
            <a:extLst>
              <a:ext uri="{FF2B5EF4-FFF2-40B4-BE49-F238E27FC236}">
                <a16:creationId xmlns:a16="http://schemas.microsoft.com/office/drawing/2014/main" id="{2A654C8F-75E1-72A7-C255-308CC90B34D9}"/>
              </a:ext>
            </a:extLst>
          </p:cNvPr>
          <p:cNvSpPr/>
          <p:nvPr/>
        </p:nvSpPr>
        <p:spPr>
          <a:xfrm>
            <a:off x="7109847" y="1949759"/>
            <a:ext cx="1202488"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a:extLst>
              <a:ext uri="{FF2B5EF4-FFF2-40B4-BE49-F238E27FC236}">
                <a16:creationId xmlns:a16="http://schemas.microsoft.com/office/drawing/2014/main" id="{7C671B5A-F725-BBF7-1B45-14E9BC3A6B9A}"/>
              </a:ext>
            </a:extLst>
          </p:cNvPr>
          <p:cNvSpPr txBox="1"/>
          <p:nvPr/>
        </p:nvSpPr>
        <p:spPr>
          <a:xfrm>
            <a:off x="7109849" y="2037991"/>
            <a:ext cx="1202486" cy="307777"/>
          </a:xfrm>
          <a:prstGeom prst="rect">
            <a:avLst/>
          </a:prstGeom>
          <a:noFill/>
        </p:spPr>
        <p:txBody>
          <a:bodyPr wrap="square">
            <a:spAutoFit/>
          </a:bodyPr>
          <a:lstStyle/>
          <a:p>
            <a:pPr algn="ctr"/>
            <a:r>
              <a:rPr lang="en-IN" sz="1400" dirty="0"/>
              <a:t>Design + Ai</a:t>
            </a:r>
            <a:endParaRPr lang="en-IN" b="1" dirty="0"/>
          </a:p>
        </p:txBody>
      </p:sp>
      <p:sp>
        <p:nvSpPr>
          <p:cNvPr id="15" name="Rectangle: Rounded Corners 14">
            <a:extLst>
              <a:ext uri="{FF2B5EF4-FFF2-40B4-BE49-F238E27FC236}">
                <a16:creationId xmlns:a16="http://schemas.microsoft.com/office/drawing/2014/main" id="{EB02D5B6-0C35-C63F-29E0-0BCD53B019A7}"/>
              </a:ext>
            </a:extLst>
          </p:cNvPr>
          <p:cNvSpPr/>
          <p:nvPr/>
        </p:nvSpPr>
        <p:spPr>
          <a:xfrm>
            <a:off x="8411998" y="1949759"/>
            <a:ext cx="1598727"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6C97B812-CCE7-1E14-951B-CB58A9854F40}"/>
              </a:ext>
            </a:extLst>
          </p:cNvPr>
          <p:cNvSpPr txBox="1"/>
          <p:nvPr/>
        </p:nvSpPr>
        <p:spPr>
          <a:xfrm>
            <a:off x="8412001" y="2037991"/>
            <a:ext cx="1598724" cy="307777"/>
          </a:xfrm>
          <a:prstGeom prst="rect">
            <a:avLst/>
          </a:prstGeom>
          <a:noFill/>
        </p:spPr>
        <p:txBody>
          <a:bodyPr wrap="square">
            <a:spAutoFit/>
          </a:bodyPr>
          <a:lstStyle/>
          <a:p>
            <a:pPr algn="ctr"/>
            <a:r>
              <a:rPr lang="en-IN" sz="1400" dirty="0"/>
              <a:t>Graphic Design</a:t>
            </a:r>
            <a:endParaRPr lang="en-IN" b="1" dirty="0"/>
          </a:p>
        </p:txBody>
      </p:sp>
      <p:sp>
        <p:nvSpPr>
          <p:cNvPr id="17" name="Rectangle: Rounded Corners 16">
            <a:extLst>
              <a:ext uri="{FF2B5EF4-FFF2-40B4-BE49-F238E27FC236}">
                <a16:creationId xmlns:a16="http://schemas.microsoft.com/office/drawing/2014/main" id="{7DA88061-DBF8-E180-A7F9-DC0050F8944B}"/>
              </a:ext>
            </a:extLst>
          </p:cNvPr>
          <p:cNvSpPr/>
          <p:nvPr/>
        </p:nvSpPr>
        <p:spPr>
          <a:xfrm>
            <a:off x="10159164" y="1949759"/>
            <a:ext cx="1598727"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a:extLst>
              <a:ext uri="{FF2B5EF4-FFF2-40B4-BE49-F238E27FC236}">
                <a16:creationId xmlns:a16="http://schemas.microsoft.com/office/drawing/2014/main" id="{9729F656-A1D3-18F5-8DC9-36067628C5A7}"/>
              </a:ext>
            </a:extLst>
          </p:cNvPr>
          <p:cNvSpPr txBox="1"/>
          <p:nvPr/>
        </p:nvSpPr>
        <p:spPr>
          <a:xfrm>
            <a:off x="10159167" y="2037991"/>
            <a:ext cx="1598724" cy="307777"/>
          </a:xfrm>
          <a:prstGeom prst="rect">
            <a:avLst/>
          </a:prstGeom>
          <a:noFill/>
        </p:spPr>
        <p:txBody>
          <a:bodyPr wrap="square">
            <a:spAutoFit/>
          </a:bodyPr>
          <a:lstStyle/>
          <a:p>
            <a:pPr algn="ctr"/>
            <a:r>
              <a:rPr lang="en-IN" sz="1400" dirty="0"/>
              <a:t>Digital Marketing</a:t>
            </a:r>
            <a:endParaRPr lang="en-IN" b="1" dirty="0"/>
          </a:p>
        </p:txBody>
      </p:sp>
      <p:pic>
        <p:nvPicPr>
          <p:cNvPr id="20" name="Picture 19">
            <a:extLst>
              <a:ext uri="{FF2B5EF4-FFF2-40B4-BE49-F238E27FC236}">
                <a16:creationId xmlns:a16="http://schemas.microsoft.com/office/drawing/2014/main" id="{18943802-3C91-F323-9D8C-78FDEE6E99E6}"/>
              </a:ext>
            </a:extLst>
          </p:cNvPr>
          <p:cNvPicPr>
            <a:picLocks noChangeAspect="1"/>
          </p:cNvPicPr>
          <p:nvPr/>
        </p:nvPicPr>
        <p:blipFill>
          <a:blip r:embed="rId2"/>
          <a:stretch>
            <a:fillRect/>
          </a:stretch>
        </p:blipFill>
        <p:spPr>
          <a:xfrm>
            <a:off x="4043185" y="2696304"/>
            <a:ext cx="8093187" cy="3480659"/>
          </a:xfrm>
          <a:prstGeom prst="rect">
            <a:avLst/>
          </a:prstGeom>
        </p:spPr>
      </p:pic>
    </p:spTree>
    <p:extLst>
      <p:ext uri="{BB962C8B-B14F-4D97-AF65-F5344CB8AC3E}">
        <p14:creationId xmlns:p14="http://schemas.microsoft.com/office/powerpoint/2010/main" val="2936573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9DB6B-B124-374F-482D-F9BBBFE20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6249E-B3E9-71B8-37D9-96956E008A39}"/>
              </a:ext>
            </a:extLst>
          </p:cNvPr>
          <p:cNvSpPr>
            <a:spLocks noGrp="1"/>
          </p:cNvSpPr>
          <p:nvPr>
            <p:ph type="title"/>
          </p:nvPr>
        </p:nvSpPr>
        <p:spPr/>
        <p:txBody>
          <a:bodyPr>
            <a:normAutofit/>
          </a:bodyPr>
          <a:lstStyle/>
          <a:p>
            <a:r>
              <a:rPr lang="en-IN" dirty="0"/>
              <a:t>BROWSE BY CATEGORIES</a:t>
            </a:r>
          </a:p>
        </p:txBody>
      </p:sp>
      <p:sp>
        <p:nvSpPr>
          <p:cNvPr id="4" name="Content Placeholder 3">
            <a:extLst>
              <a:ext uri="{FF2B5EF4-FFF2-40B4-BE49-F238E27FC236}">
                <a16:creationId xmlns:a16="http://schemas.microsoft.com/office/drawing/2014/main" id="{76E33599-F748-7210-BCE1-09F8031EF9F4}"/>
              </a:ext>
            </a:extLst>
          </p:cNvPr>
          <p:cNvSpPr>
            <a:spLocks noGrp="1"/>
          </p:cNvSpPr>
          <p:nvPr>
            <p:ph idx="1"/>
          </p:nvPr>
        </p:nvSpPr>
        <p:spPr/>
        <p:txBody>
          <a:bodyPr/>
          <a:lstStyle/>
          <a:p>
            <a:r>
              <a:rPr lang="en-IN" dirty="0"/>
              <a:t>Unique online courses</a:t>
            </a:r>
          </a:p>
          <a:p>
            <a:r>
              <a:rPr lang="en-IN" dirty="0"/>
              <a:t>Browse By Categories</a:t>
            </a:r>
          </a:p>
          <a:p>
            <a:r>
              <a:rPr lang="en-IN" dirty="0"/>
              <a:t>CTA Button: </a:t>
            </a:r>
            <a:r>
              <a:rPr lang="en-IN" dirty="0" err="1"/>
              <a:t>BrainDemy</a:t>
            </a:r>
            <a:r>
              <a:rPr lang="en-IN" dirty="0"/>
              <a:t> Categories</a:t>
            </a:r>
          </a:p>
          <a:p>
            <a:endParaRPr lang="en-IN" dirty="0"/>
          </a:p>
          <a:p>
            <a:endParaRPr lang="en-IN" dirty="0"/>
          </a:p>
        </p:txBody>
      </p:sp>
      <p:sp>
        <p:nvSpPr>
          <p:cNvPr id="3" name="Rectangle: Rounded Corners 2">
            <a:extLst>
              <a:ext uri="{FF2B5EF4-FFF2-40B4-BE49-F238E27FC236}">
                <a16:creationId xmlns:a16="http://schemas.microsoft.com/office/drawing/2014/main" id="{ED9D9BBD-157C-BB17-2B59-95287985BB48}"/>
              </a:ext>
            </a:extLst>
          </p:cNvPr>
          <p:cNvSpPr/>
          <p:nvPr/>
        </p:nvSpPr>
        <p:spPr>
          <a:xfrm>
            <a:off x="3156156" y="3429000"/>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0FE0EF72-2AEE-2C95-CB29-A8AA26BE9B07}"/>
              </a:ext>
            </a:extLst>
          </p:cNvPr>
          <p:cNvSpPr txBox="1"/>
          <p:nvPr/>
        </p:nvSpPr>
        <p:spPr>
          <a:xfrm>
            <a:off x="3431086" y="4006601"/>
            <a:ext cx="2389983" cy="523220"/>
          </a:xfrm>
          <a:prstGeom prst="rect">
            <a:avLst/>
          </a:prstGeom>
          <a:noFill/>
        </p:spPr>
        <p:txBody>
          <a:bodyPr wrap="square">
            <a:spAutoFit/>
          </a:bodyPr>
          <a:lstStyle/>
          <a:p>
            <a:pPr algn="ctr"/>
            <a:r>
              <a:rPr lang="en-IN" sz="1400" dirty="0"/>
              <a:t>Fundamental</a:t>
            </a:r>
          </a:p>
          <a:p>
            <a:pPr algn="ctr"/>
            <a:r>
              <a:rPr lang="en-IN" sz="1400" b="1" dirty="0"/>
              <a:t>06 Courses</a:t>
            </a:r>
            <a:endParaRPr lang="en-IN" b="1" dirty="0"/>
          </a:p>
        </p:txBody>
      </p:sp>
      <p:sp>
        <p:nvSpPr>
          <p:cNvPr id="6" name="Rectangle: Rounded Corners 5">
            <a:extLst>
              <a:ext uri="{FF2B5EF4-FFF2-40B4-BE49-F238E27FC236}">
                <a16:creationId xmlns:a16="http://schemas.microsoft.com/office/drawing/2014/main" id="{32D5DEB9-1CFB-A0E4-572D-6F78C5454B3F}"/>
              </a:ext>
            </a:extLst>
          </p:cNvPr>
          <p:cNvSpPr/>
          <p:nvPr/>
        </p:nvSpPr>
        <p:spPr>
          <a:xfrm>
            <a:off x="5100977" y="5092191"/>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C9DC8ECF-7A7A-0041-FEAB-CA0A325BE906}"/>
              </a:ext>
            </a:extLst>
          </p:cNvPr>
          <p:cNvSpPr/>
          <p:nvPr/>
        </p:nvSpPr>
        <p:spPr>
          <a:xfrm>
            <a:off x="2822976" y="3808066"/>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Rounded Corners 13">
            <a:extLst>
              <a:ext uri="{FF2B5EF4-FFF2-40B4-BE49-F238E27FC236}">
                <a16:creationId xmlns:a16="http://schemas.microsoft.com/office/drawing/2014/main" id="{97F3F4E9-3AC0-3259-85DE-C820C1D76525}"/>
              </a:ext>
            </a:extLst>
          </p:cNvPr>
          <p:cNvSpPr/>
          <p:nvPr/>
        </p:nvSpPr>
        <p:spPr>
          <a:xfrm>
            <a:off x="6651203" y="3429000"/>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Rounded Corners 15">
            <a:extLst>
              <a:ext uri="{FF2B5EF4-FFF2-40B4-BE49-F238E27FC236}">
                <a16:creationId xmlns:a16="http://schemas.microsoft.com/office/drawing/2014/main" id="{D7FC9198-2D2B-B2D3-D951-665AA16D7FEF}"/>
              </a:ext>
            </a:extLst>
          </p:cNvPr>
          <p:cNvSpPr/>
          <p:nvPr/>
        </p:nvSpPr>
        <p:spPr>
          <a:xfrm>
            <a:off x="8596024" y="5092191"/>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a:extLst>
              <a:ext uri="{FF2B5EF4-FFF2-40B4-BE49-F238E27FC236}">
                <a16:creationId xmlns:a16="http://schemas.microsoft.com/office/drawing/2014/main" id="{A644564E-637C-FF79-01E4-A0AC81760946}"/>
              </a:ext>
            </a:extLst>
          </p:cNvPr>
          <p:cNvSpPr txBox="1"/>
          <p:nvPr/>
        </p:nvSpPr>
        <p:spPr>
          <a:xfrm>
            <a:off x="6997987" y="3972123"/>
            <a:ext cx="2389983" cy="523220"/>
          </a:xfrm>
          <a:prstGeom prst="rect">
            <a:avLst/>
          </a:prstGeom>
          <a:noFill/>
        </p:spPr>
        <p:txBody>
          <a:bodyPr wrap="square">
            <a:spAutoFit/>
          </a:bodyPr>
          <a:lstStyle/>
          <a:p>
            <a:pPr algn="ctr"/>
            <a:r>
              <a:rPr lang="en-IN" sz="1400" dirty="0"/>
              <a:t>Marketing</a:t>
            </a:r>
          </a:p>
          <a:p>
            <a:pPr algn="ctr"/>
            <a:r>
              <a:rPr lang="en-IN" sz="1400" b="1" dirty="0"/>
              <a:t>09 Courses</a:t>
            </a:r>
            <a:endParaRPr lang="en-IN" b="1" dirty="0"/>
          </a:p>
        </p:txBody>
      </p:sp>
      <p:sp>
        <p:nvSpPr>
          <p:cNvPr id="25" name="TextBox 24">
            <a:extLst>
              <a:ext uri="{FF2B5EF4-FFF2-40B4-BE49-F238E27FC236}">
                <a16:creationId xmlns:a16="http://schemas.microsoft.com/office/drawing/2014/main" id="{DDA01BB8-D4E8-59A9-6903-BF3B41302F09}"/>
              </a:ext>
            </a:extLst>
          </p:cNvPr>
          <p:cNvSpPr txBox="1"/>
          <p:nvPr/>
        </p:nvSpPr>
        <p:spPr>
          <a:xfrm>
            <a:off x="5375907" y="5741663"/>
            <a:ext cx="2389983" cy="523220"/>
          </a:xfrm>
          <a:prstGeom prst="rect">
            <a:avLst/>
          </a:prstGeom>
          <a:noFill/>
        </p:spPr>
        <p:txBody>
          <a:bodyPr wrap="square">
            <a:spAutoFit/>
          </a:bodyPr>
          <a:lstStyle/>
          <a:p>
            <a:pPr algn="ctr"/>
            <a:r>
              <a:rPr lang="en-IN" sz="1400" dirty="0"/>
              <a:t>Graphic Design</a:t>
            </a:r>
          </a:p>
          <a:p>
            <a:pPr algn="ctr"/>
            <a:r>
              <a:rPr lang="en-IN" sz="1400" b="1" dirty="0"/>
              <a:t>13 Courses</a:t>
            </a:r>
            <a:endParaRPr lang="en-IN" b="1" dirty="0"/>
          </a:p>
        </p:txBody>
      </p:sp>
      <p:sp>
        <p:nvSpPr>
          <p:cNvPr id="26" name="TextBox 25">
            <a:extLst>
              <a:ext uri="{FF2B5EF4-FFF2-40B4-BE49-F238E27FC236}">
                <a16:creationId xmlns:a16="http://schemas.microsoft.com/office/drawing/2014/main" id="{4CC1F819-0B4F-022D-D5AD-4CBBD0D40A01}"/>
              </a:ext>
            </a:extLst>
          </p:cNvPr>
          <p:cNvSpPr txBox="1"/>
          <p:nvPr/>
        </p:nvSpPr>
        <p:spPr>
          <a:xfrm>
            <a:off x="8942808" y="5707185"/>
            <a:ext cx="2389983" cy="523220"/>
          </a:xfrm>
          <a:prstGeom prst="rect">
            <a:avLst/>
          </a:prstGeom>
          <a:noFill/>
        </p:spPr>
        <p:txBody>
          <a:bodyPr wrap="square">
            <a:spAutoFit/>
          </a:bodyPr>
          <a:lstStyle/>
          <a:p>
            <a:pPr algn="ctr"/>
            <a:r>
              <a:rPr lang="en-IN" sz="1400" dirty="0"/>
              <a:t>Digital Marketing</a:t>
            </a:r>
          </a:p>
          <a:p>
            <a:pPr algn="ctr"/>
            <a:r>
              <a:rPr lang="en-IN" sz="1400" b="1" dirty="0"/>
              <a:t>05 Courses</a:t>
            </a:r>
            <a:endParaRPr lang="en-IN" b="1" dirty="0"/>
          </a:p>
        </p:txBody>
      </p:sp>
      <p:pic>
        <p:nvPicPr>
          <p:cNvPr id="2050" name="Picture 2" descr="Expert - Free user icons">
            <a:extLst>
              <a:ext uri="{FF2B5EF4-FFF2-40B4-BE49-F238E27FC236}">
                <a16:creationId xmlns:a16="http://schemas.microsoft.com/office/drawing/2014/main" id="{6BC40FF0-60C3-094B-7CA2-A1C6B3B3722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2936941" y="3913416"/>
            <a:ext cx="494145" cy="494145"/>
          </a:xfrm>
          <a:prstGeom prst="rect">
            <a:avLst/>
          </a:prstGeom>
          <a:noFill/>
          <a:extLst>
            <a:ext uri="{909E8E84-426E-40DD-AFC4-6F175D3DCCD1}">
              <a14:hiddenFill xmlns:a14="http://schemas.microsoft.com/office/drawing/2010/main">
                <a:solidFill>
                  <a:srgbClr val="FFFFFF"/>
                </a:solidFill>
              </a14:hiddenFill>
            </a:ext>
          </a:extLst>
        </p:spPr>
      </p:pic>
      <p:sp>
        <p:nvSpPr>
          <p:cNvPr id="27" name="Oval 26">
            <a:extLst>
              <a:ext uri="{FF2B5EF4-FFF2-40B4-BE49-F238E27FC236}">
                <a16:creationId xmlns:a16="http://schemas.microsoft.com/office/drawing/2014/main" id="{365C28DF-2086-01F0-8A9A-CF6681279B55}"/>
              </a:ext>
            </a:extLst>
          </p:cNvPr>
          <p:cNvSpPr/>
          <p:nvPr/>
        </p:nvSpPr>
        <p:spPr>
          <a:xfrm>
            <a:off x="6280232" y="3808066"/>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a:extLst>
              <a:ext uri="{FF2B5EF4-FFF2-40B4-BE49-F238E27FC236}">
                <a16:creationId xmlns:a16="http://schemas.microsoft.com/office/drawing/2014/main" id="{A34379F3-57E3-C870-9E86-0D04CB930F65}"/>
              </a:ext>
            </a:extLst>
          </p:cNvPr>
          <p:cNvSpPr/>
          <p:nvPr/>
        </p:nvSpPr>
        <p:spPr>
          <a:xfrm>
            <a:off x="8225053" y="5455318"/>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a:extLst>
              <a:ext uri="{FF2B5EF4-FFF2-40B4-BE49-F238E27FC236}">
                <a16:creationId xmlns:a16="http://schemas.microsoft.com/office/drawing/2014/main" id="{4569EDEB-5E74-6F0D-75AD-D286C58921EE}"/>
              </a:ext>
            </a:extLst>
          </p:cNvPr>
          <p:cNvSpPr/>
          <p:nvPr/>
        </p:nvSpPr>
        <p:spPr>
          <a:xfrm>
            <a:off x="4742098" y="5455318"/>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2" name="Picture 4" descr="Interactive - Free education icons">
            <a:extLst>
              <a:ext uri="{FF2B5EF4-FFF2-40B4-BE49-F238E27FC236}">
                <a16:creationId xmlns:a16="http://schemas.microsoft.com/office/drawing/2014/main" id="{E1DC8F3C-3442-430F-2FDE-27E4C6907DB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6386555" y="3972123"/>
            <a:ext cx="529295" cy="52929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mbition - Free people icons">
            <a:extLst>
              <a:ext uri="{FF2B5EF4-FFF2-40B4-BE49-F238E27FC236}">
                <a16:creationId xmlns:a16="http://schemas.microsoft.com/office/drawing/2014/main" id="{8236A3B2-FD22-7F5F-385E-17218F0A6AF8}"/>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872246" y="5576447"/>
            <a:ext cx="452120" cy="45212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Download Free Session Icons in PNG &amp; SVG">
            <a:extLst>
              <a:ext uri="{FF2B5EF4-FFF2-40B4-BE49-F238E27FC236}">
                <a16:creationId xmlns:a16="http://schemas.microsoft.com/office/drawing/2014/main" id="{C5179723-AAED-E259-B6FB-818589D85FCD}"/>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8356113" y="5562596"/>
            <a:ext cx="479822" cy="47982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5FE7A0AC-F3B7-C749-8905-C3C873973004}"/>
              </a:ext>
            </a:extLst>
          </p:cNvPr>
          <p:cNvSpPr/>
          <p:nvPr/>
        </p:nvSpPr>
        <p:spPr>
          <a:xfrm>
            <a:off x="1618022" y="5092191"/>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59F375CC-B8B4-3608-F517-65C4C55E7667}"/>
              </a:ext>
            </a:extLst>
          </p:cNvPr>
          <p:cNvSpPr txBox="1"/>
          <p:nvPr/>
        </p:nvSpPr>
        <p:spPr>
          <a:xfrm>
            <a:off x="1892952" y="5741663"/>
            <a:ext cx="2389983" cy="523220"/>
          </a:xfrm>
          <a:prstGeom prst="rect">
            <a:avLst/>
          </a:prstGeom>
          <a:noFill/>
        </p:spPr>
        <p:txBody>
          <a:bodyPr wrap="square">
            <a:spAutoFit/>
          </a:bodyPr>
          <a:lstStyle/>
          <a:p>
            <a:pPr algn="ctr"/>
            <a:r>
              <a:rPr lang="en-IN" sz="1400" dirty="0"/>
              <a:t>Communication</a:t>
            </a:r>
          </a:p>
          <a:p>
            <a:pPr algn="ctr"/>
            <a:r>
              <a:rPr lang="en-IN" sz="1400" b="1" dirty="0"/>
              <a:t>08 Courses</a:t>
            </a:r>
            <a:endParaRPr lang="en-IN" b="1" dirty="0"/>
          </a:p>
        </p:txBody>
      </p:sp>
      <p:sp>
        <p:nvSpPr>
          <p:cNvPr id="10" name="Oval 9">
            <a:extLst>
              <a:ext uri="{FF2B5EF4-FFF2-40B4-BE49-F238E27FC236}">
                <a16:creationId xmlns:a16="http://schemas.microsoft.com/office/drawing/2014/main" id="{6B88168F-73DA-185B-6132-9D17EF449479}"/>
              </a:ext>
            </a:extLst>
          </p:cNvPr>
          <p:cNvSpPr/>
          <p:nvPr/>
        </p:nvSpPr>
        <p:spPr>
          <a:xfrm>
            <a:off x="1259143" y="5455318"/>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6" descr="Ambition - Free people icons">
            <a:extLst>
              <a:ext uri="{FF2B5EF4-FFF2-40B4-BE49-F238E27FC236}">
                <a16:creationId xmlns:a16="http://schemas.microsoft.com/office/drawing/2014/main" id="{E74804CF-E16F-D87E-ACD6-C9795A994A2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1389291" y="5576447"/>
            <a:ext cx="452120" cy="452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550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4CC85-76F8-39B2-5D9B-875C762D96B1}"/>
              </a:ext>
            </a:extLst>
          </p:cNvPr>
          <p:cNvSpPr>
            <a:spLocks noGrp="1"/>
          </p:cNvSpPr>
          <p:nvPr>
            <p:ph type="title"/>
          </p:nvPr>
        </p:nvSpPr>
        <p:spPr/>
        <p:txBody>
          <a:bodyPr/>
          <a:lstStyle/>
          <a:p>
            <a:r>
              <a:rPr lang="en-IN" b="1" dirty="0"/>
              <a:t>STUDENT TESTIMONIALS</a:t>
            </a:r>
            <a:endParaRPr lang="en-IN" dirty="0"/>
          </a:p>
        </p:txBody>
      </p:sp>
      <p:sp>
        <p:nvSpPr>
          <p:cNvPr id="3" name="Content Placeholder 2">
            <a:extLst>
              <a:ext uri="{FF2B5EF4-FFF2-40B4-BE49-F238E27FC236}">
                <a16:creationId xmlns:a16="http://schemas.microsoft.com/office/drawing/2014/main" id="{77FC31D5-CA74-16F2-552C-F716454584B3}"/>
              </a:ext>
            </a:extLst>
          </p:cNvPr>
          <p:cNvSpPr>
            <a:spLocks noGrp="1"/>
          </p:cNvSpPr>
          <p:nvPr>
            <p:ph idx="1"/>
          </p:nvPr>
        </p:nvSpPr>
        <p:spPr>
          <a:xfrm>
            <a:off x="429492" y="1442720"/>
            <a:ext cx="6052332" cy="4734243"/>
          </a:xfrm>
        </p:spPr>
        <p:txBody>
          <a:bodyPr/>
          <a:lstStyle/>
          <a:p>
            <a:r>
              <a:rPr lang="en-IN" dirty="0"/>
              <a:t>Brains, goals, and big wins— What our students Say About Us</a:t>
            </a:r>
          </a:p>
          <a:p>
            <a:r>
              <a:rPr lang="en-IN" b="1" dirty="0"/>
              <a:t>Sample Copy:</a:t>
            </a:r>
            <a:br>
              <a:rPr lang="en-IN" dirty="0"/>
            </a:br>
            <a:r>
              <a:rPr lang="en-IN" i="1" dirty="0"/>
              <a:t>“I used to scroll. Now I strategize.</a:t>
            </a:r>
            <a:br>
              <a:rPr lang="en-IN" i="1" dirty="0"/>
            </a:br>
            <a:r>
              <a:rPr lang="en-IN" i="1" dirty="0" err="1"/>
              <a:t>Braindemy</a:t>
            </a:r>
            <a:r>
              <a:rPr lang="en-IN" i="1" dirty="0"/>
              <a:t> made me a creator, a closer, and a confident communicator”.</a:t>
            </a:r>
            <a:br>
              <a:rPr lang="en-IN" i="1" dirty="0"/>
            </a:br>
            <a:br>
              <a:rPr lang="en-IN" i="1" dirty="0"/>
            </a:br>
            <a:r>
              <a:rPr lang="en-IN" i="1" dirty="0"/>
              <a:t>Name:</a:t>
            </a:r>
            <a:br>
              <a:rPr lang="en-IN" i="1" dirty="0"/>
            </a:br>
            <a:r>
              <a:rPr lang="en-IN" i="1" dirty="0"/>
              <a:t>Designation:</a:t>
            </a:r>
            <a:endParaRPr lang="en-IN" dirty="0"/>
          </a:p>
          <a:p>
            <a:endParaRPr lang="en-IN" dirty="0"/>
          </a:p>
        </p:txBody>
      </p:sp>
      <p:pic>
        <p:nvPicPr>
          <p:cNvPr id="7" name="Picture 6">
            <a:extLst>
              <a:ext uri="{FF2B5EF4-FFF2-40B4-BE49-F238E27FC236}">
                <a16:creationId xmlns:a16="http://schemas.microsoft.com/office/drawing/2014/main" id="{05C99D85-3804-F750-8DD5-F896D369AA3E}"/>
              </a:ext>
            </a:extLst>
          </p:cNvPr>
          <p:cNvPicPr>
            <a:picLocks noChangeAspect="1"/>
          </p:cNvPicPr>
          <p:nvPr/>
        </p:nvPicPr>
        <p:blipFill>
          <a:blip r:embed="rId2"/>
          <a:srcRect l="44724"/>
          <a:stretch>
            <a:fillRect/>
          </a:stretch>
        </p:blipFill>
        <p:spPr>
          <a:xfrm>
            <a:off x="6921661" y="1442720"/>
            <a:ext cx="4726329" cy="4343776"/>
          </a:xfrm>
          <a:prstGeom prst="rect">
            <a:avLst/>
          </a:prstGeom>
        </p:spPr>
      </p:pic>
      <p:sp>
        <p:nvSpPr>
          <p:cNvPr id="9" name="TextBox 8">
            <a:extLst>
              <a:ext uri="{FF2B5EF4-FFF2-40B4-BE49-F238E27FC236}">
                <a16:creationId xmlns:a16="http://schemas.microsoft.com/office/drawing/2014/main" id="{129B3360-5F68-C712-4266-8227FA8F18E1}"/>
              </a:ext>
            </a:extLst>
          </p:cNvPr>
          <p:cNvSpPr txBox="1"/>
          <p:nvPr/>
        </p:nvSpPr>
        <p:spPr>
          <a:xfrm>
            <a:off x="6921661" y="887780"/>
            <a:ext cx="4726329" cy="369332"/>
          </a:xfrm>
          <a:prstGeom prst="rect">
            <a:avLst/>
          </a:prstGeom>
          <a:noFill/>
        </p:spPr>
        <p:txBody>
          <a:bodyPr wrap="square">
            <a:spAutoFit/>
          </a:bodyPr>
          <a:lstStyle/>
          <a:p>
            <a:r>
              <a:rPr lang="en-IN" i="1" dirty="0"/>
              <a:t>Reference Image:</a:t>
            </a:r>
            <a:endParaRPr lang="en-IN" dirty="0"/>
          </a:p>
        </p:txBody>
      </p:sp>
    </p:spTree>
    <p:extLst>
      <p:ext uri="{BB962C8B-B14F-4D97-AF65-F5344CB8AC3E}">
        <p14:creationId xmlns:p14="http://schemas.microsoft.com/office/powerpoint/2010/main" val="503289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CC71-53C0-9C49-33CF-D6CE60B15D78}"/>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91773DA-FD36-E302-E172-AB4D7D6617F9}"/>
              </a:ext>
            </a:extLst>
          </p:cNvPr>
          <p:cNvSpPr/>
          <p:nvPr/>
        </p:nvSpPr>
        <p:spPr>
          <a:xfrm>
            <a:off x="277792" y="3669175"/>
            <a:ext cx="11505236" cy="2257063"/>
          </a:xfrm>
          <a:prstGeom prst="roundRect">
            <a:avLst>
              <a:gd name="adj" fmla="val 2308"/>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itle 1">
            <a:extLst>
              <a:ext uri="{FF2B5EF4-FFF2-40B4-BE49-F238E27FC236}">
                <a16:creationId xmlns:a16="http://schemas.microsoft.com/office/drawing/2014/main" id="{307AAB65-E34A-B1C2-A218-017FF301838A}"/>
              </a:ext>
            </a:extLst>
          </p:cNvPr>
          <p:cNvSpPr>
            <a:spLocks noGrp="1"/>
          </p:cNvSpPr>
          <p:nvPr>
            <p:ph type="title"/>
          </p:nvPr>
        </p:nvSpPr>
        <p:spPr/>
        <p:txBody>
          <a:bodyPr/>
          <a:lstStyle/>
          <a:p>
            <a:r>
              <a:rPr lang="en-IN" b="1" dirty="0"/>
              <a:t>MENTORS SECTION</a:t>
            </a:r>
            <a:endParaRPr lang="en-IN" dirty="0"/>
          </a:p>
        </p:txBody>
      </p:sp>
      <p:sp>
        <p:nvSpPr>
          <p:cNvPr id="3" name="Content Placeholder 2">
            <a:extLst>
              <a:ext uri="{FF2B5EF4-FFF2-40B4-BE49-F238E27FC236}">
                <a16:creationId xmlns:a16="http://schemas.microsoft.com/office/drawing/2014/main" id="{5B596425-0FDE-64A8-EA86-1B84068B139A}"/>
              </a:ext>
            </a:extLst>
          </p:cNvPr>
          <p:cNvSpPr>
            <a:spLocks noGrp="1"/>
          </p:cNvSpPr>
          <p:nvPr>
            <p:ph idx="1"/>
          </p:nvPr>
        </p:nvSpPr>
        <p:spPr/>
        <p:txBody>
          <a:bodyPr/>
          <a:lstStyle/>
          <a:p>
            <a:r>
              <a:rPr lang="en-IN" dirty="0"/>
              <a:t>Our Qualified People Matter </a:t>
            </a:r>
          </a:p>
          <a:p>
            <a:r>
              <a:rPr lang="en-IN" dirty="0"/>
              <a:t>Our mentors – a part life-changers.</a:t>
            </a:r>
          </a:p>
          <a:p>
            <a:r>
              <a:rPr lang="en-IN" b="1" dirty="0"/>
              <a:t>CTA Button:</a:t>
            </a:r>
            <a:r>
              <a:rPr lang="en-IN" dirty="0"/>
              <a:t> All Mentors</a:t>
            </a:r>
          </a:p>
          <a:p>
            <a:pPr marL="0" indent="0">
              <a:buNone/>
            </a:pPr>
            <a:endParaRPr lang="en-IN" dirty="0"/>
          </a:p>
        </p:txBody>
      </p:sp>
      <p:sp>
        <p:nvSpPr>
          <p:cNvPr id="6" name="TextBox 5">
            <a:extLst>
              <a:ext uri="{FF2B5EF4-FFF2-40B4-BE49-F238E27FC236}">
                <a16:creationId xmlns:a16="http://schemas.microsoft.com/office/drawing/2014/main" id="{4E234B9E-9CF2-0CC0-A0FF-D45E0C80B24B}"/>
              </a:ext>
            </a:extLst>
          </p:cNvPr>
          <p:cNvSpPr txBox="1"/>
          <p:nvPr/>
        </p:nvSpPr>
        <p:spPr>
          <a:xfrm>
            <a:off x="850740" y="4259097"/>
            <a:ext cx="3848582" cy="1077218"/>
          </a:xfrm>
          <a:prstGeom prst="rect">
            <a:avLst/>
          </a:prstGeom>
          <a:noFill/>
        </p:spPr>
        <p:txBody>
          <a:bodyPr wrap="square">
            <a:spAutoFit/>
          </a:bodyPr>
          <a:lstStyle/>
          <a:p>
            <a:r>
              <a:rPr lang="en-IN" sz="3200" b="1" dirty="0">
                <a:solidFill>
                  <a:schemeClr val="bg1"/>
                </a:solidFill>
              </a:rPr>
              <a:t>Join Big Brainiacs. Bigger Hearts.</a:t>
            </a:r>
          </a:p>
        </p:txBody>
      </p:sp>
      <p:sp>
        <p:nvSpPr>
          <p:cNvPr id="8" name="TextBox 7">
            <a:extLst>
              <a:ext uri="{FF2B5EF4-FFF2-40B4-BE49-F238E27FC236}">
                <a16:creationId xmlns:a16="http://schemas.microsoft.com/office/drawing/2014/main" id="{61A2BA05-3F5B-EF6A-B476-BEF125A9492C}"/>
              </a:ext>
            </a:extLst>
          </p:cNvPr>
          <p:cNvSpPr txBox="1"/>
          <p:nvPr/>
        </p:nvSpPr>
        <p:spPr>
          <a:xfrm>
            <a:off x="4699322" y="4359191"/>
            <a:ext cx="2793358" cy="954107"/>
          </a:xfrm>
          <a:prstGeom prst="rect">
            <a:avLst/>
          </a:prstGeom>
          <a:noFill/>
        </p:spPr>
        <p:txBody>
          <a:bodyPr wrap="square">
            <a:spAutoFit/>
          </a:bodyPr>
          <a:lstStyle/>
          <a:p>
            <a:r>
              <a:rPr lang="en-IN" sz="1400" dirty="0">
                <a:solidFill>
                  <a:schemeClr val="bg1"/>
                </a:solidFill>
              </a:rPr>
              <a:t>Our mentors are part brainiacs, part life-changers.</a:t>
            </a:r>
            <a:br>
              <a:rPr lang="en-IN" sz="1400" dirty="0">
                <a:solidFill>
                  <a:schemeClr val="bg1"/>
                </a:solidFill>
              </a:rPr>
            </a:br>
            <a:r>
              <a:rPr lang="en-IN" sz="1400" dirty="0">
                <a:solidFill>
                  <a:schemeClr val="bg1"/>
                </a:solidFill>
              </a:rPr>
              <a:t>They're the kind who reply to your doubts with memes </a:t>
            </a:r>
            <a:r>
              <a:rPr lang="en-IN" sz="1400" i="1" dirty="0">
                <a:solidFill>
                  <a:schemeClr val="bg1"/>
                </a:solidFill>
              </a:rPr>
              <a:t>and</a:t>
            </a:r>
            <a:r>
              <a:rPr lang="en-IN" sz="1400" dirty="0">
                <a:solidFill>
                  <a:schemeClr val="bg1"/>
                </a:solidFill>
              </a:rPr>
              <a:t> insights.</a:t>
            </a:r>
          </a:p>
        </p:txBody>
      </p:sp>
      <p:sp>
        <p:nvSpPr>
          <p:cNvPr id="10" name="TextBox 9">
            <a:extLst>
              <a:ext uri="{FF2B5EF4-FFF2-40B4-BE49-F238E27FC236}">
                <a16:creationId xmlns:a16="http://schemas.microsoft.com/office/drawing/2014/main" id="{9971BEA1-07E4-8BBF-7B29-7A6D887D0347}"/>
              </a:ext>
            </a:extLst>
          </p:cNvPr>
          <p:cNvSpPr txBox="1"/>
          <p:nvPr/>
        </p:nvSpPr>
        <p:spPr>
          <a:xfrm>
            <a:off x="8021256" y="4651447"/>
            <a:ext cx="3320004" cy="408623"/>
          </a:xfrm>
          <a:prstGeom prst="roundRect">
            <a:avLst/>
          </a:prstGeom>
          <a:solidFill>
            <a:schemeClr val="bg1"/>
          </a:solidFill>
        </p:spPr>
        <p:txBody>
          <a:bodyPr wrap="square">
            <a:spAutoFit/>
          </a:bodyPr>
          <a:lstStyle/>
          <a:p>
            <a:r>
              <a:rPr lang="en-IN" b="1" dirty="0"/>
              <a:t>CTA Button:</a:t>
            </a:r>
            <a:r>
              <a:rPr lang="en-IN" dirty="0"/>
              <a:t> Become A Mentor</a:t>
            </a:r>
          </a:p>
        </p:txBody>
      </p:sp>
      <p:pic>
        <p:nvPicPr>
          <p:cNvPr id="12" name="Graphic 11" descr="User with solid fill">
            <a:extLst>
              <a:ext uri="{FF2B5EF4-FFF2-40B4-BE49-F238E27FC236}">
                <a16:creationId xmlns:a16="http://schemas.microsoft.com/office/drawing/2014/main" id="{B8FF0AC8-DD3E-5537-A992-6E35F79153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06652" y="430315"/>
            <a:ext cx="2323640" cy="2323640"/>
          </a:xfrm>
          <a:prstGeom prst="rect">
            <a:avLst/>
          </a:prstGeom>
        </p:spPr>
      </p:pic>
      <p:sp>
        <p:nvSpPr>
          <p:cNvPr id="13" name="TextBox 12">
            <a:extLst>
              <a:ext uri="{FF2B5EF4-FFF2-40B4-BE49-F238E27FC236}">
                <a16:creationId xmlns:a16="http://schemas.microsoft.com/office/drawing/2014/main" id="{EEB7A88A-8789-F183-0764-B1322EECE0CF}"/>
              </a:ext>
            </a:extLst>
          </p:cNvPr>
          <p:cNvSpPr txBox="1"/>
          <p:nvPr/>
        </p:nvSpPr>
        <p:spPr>
          <a:xfrm>
            <a:off x="6624577" y="2444559"/>
            <a:ext cx="2793358" cy="523220"/>
          </a:xfrm>
          <a:prstGeom prst="rect">
            <a:avLst/>
          </a:prstGeom>
          <a:noFill/>
        </p:spPr>
        <p:txBody>
          <a:bodyPr wrap="square">
            <a:spAutoFit/>
          </a:bodyPr>
          <a:lstStyle/>
          <a:p>
            <a:r>
              <a:rPr lang="en-IN" sz="1400" dirty="0">
                <a:solidFill>
                  <a:srgbClr val="FF0000"/>
                </a:solidFill>
              </a:rPr>
              <a:t>Designation</a:t>
            </a:r>
          </a:p>
          <a:p>
            <a:r>
              <a:rPr lang="en-IN" sz="1400" b="1" dirty="0">
                <a:solidFill>
                  <a:srgbClr val="FF0000"/>
                </a:solidFill>
              </a:rPr>
              <a:t>Full Name</a:t>
            </a:r>
          </a:p>
        </p:txBody>
      </p:sp>
      <p:pic>
        <p:nvPicPr>
          <p:cNvPr id="3076" name="Picture 4" descr="Share - Free interface icons">
            <a:extLst>
              <a:ext uri="{FF2B5EF4-FFF2-40B4-BE49-F238E27FC236}">
                <a16:creationId xmlns:a16="http://schemas.microsoft.com/office/drawing/2014/main" id="{0BFFC3F5-889D-6CD7-A06C-AEE340893D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1579" y="2546384"/>
            <a:ext cx="340875" cy="3408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167FD7D-2205-6502-8DFC-8443E3DEBF46}"/>
              </a:ext>
            </a:extLst>
          </p:cNvPr>
          <p:cNvPicPr>
            <a:picLocks noChangeAspect="1"/>
          </p:cNvPicPr>
          <p:nvPr/>
        </p:nvPicPr>
        <p:blipFill>
          <a:blip r:embed="rId5"/>
          <a:stretch>
            <a:fillRect/>
          </a:stretch>
        </p:blipFill>
        <p:spPr>
          <a:xfrm>
            <a:off x="9110140" y="1860408"/>
            <a:ext cx="2717657" cy="925967"/>
          </a:xfrm>
          <a:prstGeom prst="rect">
            <a:avLst/>
          </a:prstGeom>
          <a:ln>
            <a:solidFill>
              <a:srgbClr val="FF0000"/>
            </a:solidFill>
          </a:ln>
        </p:spPr>
      </p:pic>
      <p:sp>
        <p:nvSpPr>
          <p:cNvPr id="17" name="TextBox 16">
            <a:extLst>
              <a:ext uri="{FF2B5EF4-FFF2-40B4-BE49-F238E27FC236}">
                <a16:creationId xmlns:a16="http://schemas.microsoft.com/office/drawing/2014/main" id="{2E5F2BF4-598A-3C88-ED80-9D6A4AEC89F7}"/>
              </a:ext>
            </a:extLst>
          </p:cNvPr>
          <p:cNvSpPr txBox="1"/>
          <p:nvPr/>
        </p:nvSpPr>
        <p:spPr>
          <a:xfrm>
            <a:off x="9116232" y="1394672"/>
            <a:ext cx="2793358" cy="307777"/>
          </a:xfrm>
          <a:prstGeom prst="rect">
            <a:avLst/>
          </a:prstGeom>
          <a:noFill/>
        </p:spPr>
        <p:txBody>
          <a:bodyPr wrap="square">
            <a:spAutoFit/>
          </a:bodyPr>
          <a:lstStyle/>
          <a:p>
            <a:r>
              <a:rPr lang="en-IN" sz="1400" dirty="0"/>
              <a:t>Reference:</a:t>
            </a:r>
            <a:endParaRPr lang="en-IN" sz="1400" b="1" dirty="0"/>
          </a:p>
        </p:txBody>
      </p:sp>
    </p:spTree>
    <p:extLst>
      <p:ext uri="{BB962C8B-B14F-4D97-AF65-F5344CB8AC3E}">
        <p14:creationId xmlns:p14="http://schemas.microsoft.com/office/powerpoint/2010/main" val="3340225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993E4-32CA-2780-86A5-902FB126FA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B453C-BE42-F630-4C1A-EE5549B413B1}"/>
              </a:ext>
            </a:extLst>
          </p:cNvPr>
          <p:cNvSpPr>
            <a:spLocks noGrp="1"/>
          </p:cNvSpPr>
          <p:nvPr>
            <p:ph type="title"/>
          </p:nvPr>
        </p:nvSpPr>
        <p:spPr/>
        <p:txBody>
          <a:bodyPr/>
          <a:lstStyle/>
          <a:p>
            <a:r>
              <a:rPr lang="en-IN" b="1" dirty="0"/>
              <a:t>BLOG / RESOURCE CENTER</a:t>
            </a:r>
            <a:endParaRPr lang="en-IN" dirty="0"/>
          </a:p>
        </p:txBody>
      </p:sp>
      <p:sp>
        <p:nvSpPr>
          <p:cNvPr id="3" name="Content Placeholder 2">
            <a:extLst>
              <a:ext uri="{FF2B5EF4-FFF2-40B4-BE49-F238E27FC236}">
                <a16:creationId xmlns:a16="http://schemas.microsoft.com/office/drawing/2014/main" id="{1B454207-5C38-C109-5503-D97AC6BDC329}"/>
              </a:ext>
            </a:extLst>
          </p:cNvPr>
          <p:cNvSpPr>
            <a:spLocks noGrp="1"/>
          </p:cNvSpPr>
          <p:nvPr>
            <p:ph idx="1"/>
          </p:nvPr>
        </p:nvSpPr>
        <p:spPr/>
        <p:txBody>
          <a:bodyPr/>
          <a:lstStyle/>
          <a:p>
            <a:r>
              <a:rPr lang="en-US" dirty="0"/>
              <a:t>Smart Minds Never Stop Learning</a:t>
            </a:r>
            <a:endParaRPr lang="en-IN" dirty="0"/>
          </a:p>
          <a:p>
            <a:r>
              <a:rPr lang="en-IN" dirty="0"/>
              <a:t>Brainy Bytes &amp; Blog Drops </a:t>
            </a:r>
          </a:p>
          <a:p>
            <a:r>
              <a:rPr lang="en-IN" dirty="0"/>
              <a:t>Quick hacks, deep dives, and creative firecrackers. Our blog isn’t just helpful—it’s habit-forming.</a:t>
            </a:r>
          </a:p>
          <a:p>
            <a:r>
              <a:rPr lang="en-IN" b="1" dirty="0"/>
              <a:t>CTA: </a:t>
            </a:r>
            <a:r>
              <a:rPr lang="en-IN" dirty="0"/>
              <a:t>Fuel My Brain </a:t>
            </a:r>
          </a:p>
        </p:txBody>
      </p:sp>
      <p:pic>
        <p:nvPicPr>
          <p:cNvPr id="5" name="Picture 4">
            <a:extLst>
              <a:ext uri="{FF2B5EF4-FFF2-40B4-BE49-F238E27FC236}">
                <a16:creationId xmlns:a16="http://schemas.microsoft.com/office/drawing/2014/main" id="{84DD1D88-B3D0-C917-529F-E0067C646142}"/>
              </a:ext>
            </a:extLst>
          </p:cNvPr>
          <p:cNvPicPr>
            <a:picLocks noChangeAspect="1"/>
          </p:cNvPicPr>
          <p:nvPr/>
        </p:nvPicPr>
        <p:blipFill>
          <a:blip r:embed="rId2"/>
          <a:stretch>
            <a:fillRect/>
          </a:stretch>
        </p:blipFill>
        <p:spPr>
          <a:xfrm>
            <a:off x="4063995" y="2983843"/>
            <a:ext cx="7601766" cy="3193120"/>
          </a:xfrm>
          <a:prstGeom prst="rect">
            <a:avLst/>
          </a:prstGeom>
        </p:spPr>
      </p:pic>
      <p:sp>
        <p:nvSpPr>
          <p:cNvPr id="6" name="Rectangle: Rounded Corners 5">
            <a:extLst>
              <a:ext uri="{FF2B5EF4-FFF2-40B4-BE49-F238E27FC236}">
                <a16:creationId xmlns:a16="http://schemas.microsoft.com/office/drawing/2014/main" id="{15B43D66-8589-59F8-6C38-535BA5E17261}"/>
              </a:ext>
            </a:extLst>
          </p:cNvPr>
          <p:cNvSpPr/>
          <p:nvPr/>
        </p:nvSpPr>
        <p:spPr>
          <a:xfrm>
            <a:off x="4419346" y="4838700"/>
            <a:ext cx="1030975" cy="251460"/>
          </a:xfrm>
          <a:prstGeom prst="roundRect">
            <a:avLst>
              <a:gd name="adj" fmla="val 50000"/>
            </a:avLst>
          </a:prstGeom>
          <a:solidFill>
            <a:srgbClr val="E7EF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700" b="1" dirty="0">
                <a:solidFill>
                  <a:schemeClr val="tx2"/>
                </a:solidFill>
              </a:rPr>
              <a:t>Industry Insights</a:t>
            </a:r>
            <a:endParaRPr lang="en-IN" sz="700" dirty="0">
              <a:solidFill>
                <a:schemeClr val="tx2"/>
              </a:solidFill>
            </a:endParaRPr>
          </a:p>
        </p:txBody>
      </p:sp>
      <p:sp>
        <p:nvSpPr>
          <p:cNvPr id="7" name="Rectangle: Rounded Corners 6">
            <a:extLst>
              <a:ext uri="{FF2B5EF4-FFF2-40B4-BE49-F238E27FC236}">
                <a16:creationId xmlns:a16="http://schemas.microsoft.com/office/drawing/2014/main" id="{D819D8AB-F086-57F1-5230-7117448C9AF7}"/>
              </a:ext>
            </a:extLst>
          </p:cNvPr>
          <p:cNvSpPr/>
          <p:nvPr/>
        </p:nvSpPr>
        <p:spPr>
          <a:xfrm>
            <a:off x="6918706" y="4838700"/>
            <a:ext cx="1384046" cy="251460"/>
          </a:xfrm>
          <a:prstGeom prst="roundRect">
            <a:avLst>
              <a:gd name="adj" fmla="val 50000"/>
            </a:avLst>
          </a:prstGeom>
          <a:solidFill>
            <a:srgbClr val="E7EF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700" b="1" dirty="0">
                <a:solidFill>
                  <a:schemeClr val="tx2"/>
                </a:solidFill>
              </a:rPr>
              <a:t>Global &amp; Social Awareness</a:t>
            </a:r>
            <a:endParaRPr lang="en-IN" sz="700" dirty="0">
              <a:solidFill>
                <a:schemeClr val="tx2"/>
              </a:solidFill>
            </a:endParaRPr>
          </a:p>
        </p:txBody>
      </p:sp>
      <p:sp>
        <p:nvSpPr>
          <p:cNvPr id="8" name="Rectangle: Rounded Corners 7">
            <a:extLst>
              <a:ext uri="{FF2B5EF4-FFF2-40B4-BE49-F238E27FC236}">
                <a16:creationId xmlns:a16="http://schemas.microsoft.com/office/drawing/2014/main" id="{45399BE9-A88C-201C-2E7C-EE0C32F364B3}"/>
              </a:ext>
            </a:extLst>
          </p:cNvPr>
          <p:cNvSpPr/>
          <p:nvPr/>
        </p:nvSpPr>
        <p:spPr>
          <a:xfrm>
            <a:off x="9382506" y="4838700"/>
            <a:ext cx="1183894" cy="251460"/>
          </a:xfrm>
          <a:prstGeom prst="roundRect">
            <a:avLst>
              <a:gd name="adj" fmla="val 50000"/>
            </a:avLst>
          </a:prstGeom>
          <a:solidFill>
            <a:srgbClr val="E7EF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700" b="1" dirty="0">
                <a:solidFill>
                  <a:schemeClr val="tx2"/>
                </a:solidFill>
              </a:rPr>
              <a:t>Career &amp; Future Skills</a:t>
            </a:r>
          </a:p>
        </p:txBody>
      </p:sp>
      <p:sp>
        <p:nvSpPr>
          <p:cNvPr id="9" name="Rectangle 8">
            <a:extLst>
              <a:ext uri="{FF2B5EF4-FFF2-40B4-BE49-F238E27FC236}">
                <a16:creationId xmlns:a16="http://schemas.microsoft.com/office/drawing/2014/main" id="{D995B3A1-CED0-01BD-E9D9-1E9DC7E19F2B}"/>
              </a:ext>
            </a:extLst>
          </p:cNvPr>
          <p:cNvSpPr/>
          <p:nvPr/>
        </p:nvSpPr>
        <p:spPr>
          <a:xfrm>
            <a:off x="4346448" y="5145024"/>
            <a:ext cx="2084832" cy="4693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2"/>
                </a:solidFill>
              </a:rPr>
              <a:t>Case Studies: From Classroom to Industry</a:t>
            </a:r>
            <a:endParaRPr lang="en-IN" sz="1400" b="1" dirty="0">
              <a:solidFill>
                <a:schemeClr val="tx2"/>
              </a:solidFill>
            </a:endParaRPr>
          </a:p>
        </p:txBody>
      </p:sp>
      <p:sp>
        <p:nvSpPr>
          <p:cNvPr id="10" name="Rectangle 9">
            <a:extLst>
              <a:ext uri="{FF2B5EF4-FFF2-40B4-BE49-F238E27FC236}">
                <a16:creationId xmlns:a16="http://schemas.microsoft.com/office/drawing/2014/main" id="{D9F7A982-256C-86ED-C847-E3E5CFFC52F4}"/>
              </a:ext>
            </a:extLst>
          </p:cNvPr>
          <p:cNvSpPr/>
          <p:nvPr/>
        </p:nvSpPr>
        <p:spPr>
          <a:xfrm>
            <a:off x="4518152" y="5651374"/>
            <a:ext cx="699008" cy="1628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600" dirty="0">
                <a:solidFill>
                  <a:schemeClr val="tx2"/>
                </a:solidFill>
              </a:rPr>
              <a:t>By </a:t>
            </a:r>
            <a:r>
              <a:rPr lang="en-US" sz="600" dirty="0" err="1">
                <a:solidFill>
                  <a:schemeClr val="tx2"/>
                </a:solidFill>
              </a:rPr>
              <a:t>Braindemy</a:t>
            </a:r>
            <a:endParaRPr lang="en-IN" sz="600" dirty="0">
              <a:solidFill>
                <a:schemeClr val="tx2"/>
              </a:solidFill>
            </a:endParaRPr>
          </a:p>
        </p:txBody>
      </p:sp>
      <p:sp>
        <p:nvSpPr>
          <p:cNvPr id="11" name="Rectangle 10">
            <a:extLst>
              <a:ext uri="{FF2B5EF4-FFF2-40B4-BE49-F238E27FC236}">
                <a16:creationId xmlns:a16="http://schemas.microsoft.com/office/drawing/2014/main" id="{36C57ACA-3BD2-FAC8-A1AB-7FADF97C9F2E}"/>
              </a:ext>
            </a:extLst>
          </p:cNvPr>
          <p:cNvSpPr/>
          <p:nvPr/>
        </p:nvSpPr>
        <p:spPr>
          <a:xfrm>
            <a:off x="6833616" y="5145024"/>
            <a:ext cx="2084832" cy="4693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2"/>
                </a:solidFill>
              </a:rPr>
              <a:t>Rural to Global: Student Changemakers</a:t>
            </a:r>
            <a:endParaRPr lang="en-IN" sz="1400" b="1" dirty="0">
              <a:solidFill>
                <a:schemeClr val="tx2"/>
              </a:solidFill>
            </a:endParaRPr>
          </a:p>
        </p:txBody>
      </p:sp>
      <p:sp>
        <p:nvSpPr>
          <p:cNvPr id="12" name="Rectangle 11">
            <a:extLst>
              <a:ext uri="{FF2B5EF4-FFF2-40B4-BE49-F238E27FC236}">
                <a16:creationId xmlns:a16="http://schemas.microsoft.com/office/drawing/2014/main" id="{AD745443-B216-866E-A5AF-015B52D55862}"/>
              </a:ext>
            </a:extLst>
          </p:cNvPr>
          <p:cNvSpPr/>
          <p:nvPr/>
        </p:nvSpPr>
        <p:spPr>
          <a:xfrm>
            <a:off x="7005320" y="5651374"/>
            <a:ext cx="699008" cy="1628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600" dirty="0">
                <a:solidFill>
                  <a:schemeClr val="tx2"/>
                </a:solidFill>
              </a:rPr>
              <a:t>By </a:t>
            </a:r>
            <a:r>
              <a:rPr lang="en-US" sz="600" dirty="0" err="1">
                <a:solidFill>
                  <a:schemeClr val="tx2"/>
                </a:solidFill>
              </a:rPr>
              <a:t>Braindemy</a:t>
            </a:r>
            <a:endParaRPr lang="en-IN" sz="600" dirty="0">
              <a:solidFill>
                <a:schemeClr val="tx2"/>
              </a:solidFill>
            </a:endParaRPr>
          </a:p>
        </p:txBody>
      </p:sp>
      <p:sp>
        <p:nvSpPr>
          <p:cNvPr id="13" name="Rectangle 12">
            <a:extLst>
              <a:ext uri="{FF2B5EF4-FFF2-40B4-BE49-F238E27FC236}">
                <a16:creationId xmlns:a16="http://schemas.microsoft.com/office/drawing/2014/main" id="{C7632F98-F4D0-86C8-D59A-86C43B149B18}"/>
              </a:ext>
            </a:extLst>
          </p:cNvPr>
          <p:cNvSpPr/>
          <p:nvPr/>
        </p:nvSpPr>
        <p:spPr>
          <a:xfrm>
            <a:off x="9320784" y="5145024"/>
            <a:ext cx="2084832" cy="4693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2"/>
                </a:solidFill>
              </a:rPr>
              <a:t>Emerging Jobs of </a:t>
            </a:r>
          </a:p>
          <a:p>
            <a:r>
              <a:rPr lang="en-US" sz="1400" b="1" dirty="0">
                <a:solidFill>
                  <a:schemeClr val="tx2"/>
                </a:solidFill>
              </a:rPr>
              <a:t>the Future</a:t>
            </a:r>
            <a:endParaRPr lang="en-IN" sz="1400" b="1" dirty="0">
              <a:solidFill>
                <a:schemeClr val="tx2"/>
              </a:solidFill>
            </a:endParaRPr>
          </a:p>
        </p:txBody>
      </p:sp>
      <p:sp>
        <p:nvSpPr>
          <p:cNvPr id="14" name="Rectangle 13">
            <a:extLst>
              <a:ext uri="{FF2B5EF4-FFF2-40B4-BE49-F238E27FC236}">
                <a16:creationId xmlns:a16="http://schemas.microsoft.com/office/drawing/2014/main" id="{A3A13E79-B3A1-454F-5139-DF07B717B7BE}"/>
              </a:ext>
            </a:extLst>
          </p:cNvPr>
          <p:cNvSpPr/>
          <p:nvPr/>
        </p:nvSpPr>
        <p:spPr>
          <a:xfrm>
            <a:off x="9492488" y="5651374"/>
            <a:ext cx="699008" cy="1628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600" dirty="0">
                <a:solidFill>
                  <a:schemeClr val="tx2"/>
                </a:solidFill>
              </a:rPr>
              <a:t>By </a:t>
            </a:r>
            <a:r>
              <a:rPr lang="en-US" sz="600" dirty="0" err="1">
                <a:solidFill>
                  <a:schemeClr val="tx2"/>
                </a:solidFill>
              </a:rPr>
              <a:t>Braindemy</a:t>
            </a:r>
            <a:endParaRPr lang="en-IN" sz="600" dirty="0">
              <a:solidFill>
                <a:schemeClr val="tx2"/>
              </a:solidFill>
            </a:endParaRPr>
          </a:p>
        </p:txBody>
      </p:sp>
    </p:spTree>
    <p:extLst>
      <p:ext uri="{BB962C8B-B14F-4D97-AF65-F5344CB8AC3E}">
        <p14:creationId xmlns:p14="http://schemas.microsoft.com/office/powerpoint/2010/main" val="3220063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30B0B-0EB5-D42F-2E34-E55A35BA91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F975B0-610E-A478-B39B-7CA85D0C6D2C}"/>
              </a:ext>
            </a:extLst>
          </p:cNvPr>
          <p:cNvSpPr>
            <a:spLocks noGrp="1"/>
          </p:cNvSpPr>
          <p:nvPr>
            <p:ph type="title"/>
          </p:nvPr>
        </p:nvSpPr>
        <p:spPr/>
        <p:txBody>
          <a:bodyPr/>
          <a:lstStyle/>
          <a:p>
            <a:r>
              <a:rPr lang="en-US" b="1" dirty="0"/>
              <a:t>Subscribe to Newsletters</a:t>
            </a:r>
            <a:endParaRPr lang="en-IN" dirty="0"/>
          </a:p>
        </p:txBody>
      </p:sp>
      <p:sp>
        <p:nvSpPr>
          <p:cNvPr id="3" name="Content Placeholder 2">
            <a:extLst>
              <a:ext uri="{FF2B5EF4-FFF2-40B4-BE49-F238E27FC236}">
                <a16:creationId xmlns:a16="http://schemas.microsoft.com/office/drawing/2014/main" id="{095CCBA2-6F23-28D0-AC16-7EC502BB6771}"/>
              </a:ext>
            </a:extLst>
          </p:cNvPr>
          <p:cNvSpPr>
            <a:spLocks noGrp="1"/>
          </p:cNvSpPr>
          <p:nvPr>
            <p:ph idx="1"/>
          </p:nvPr>
        </p:nvSpPr>
        <p:spPr/>
        <p:txBody>
          <a:bodyPr/>
          <a:lstStyle/>
          <a:p>
            <a:r>
              <a:rPr lang="en-US" dirty="0"/>
              <a:t>Let’s Join To Our Newsletters</a:t>
            </a:r>
            <a:r>
              <a:rPr lang="en-IN" dirty="0"/>
              <a:t>Brainy Bytes &amp; Blog Drops </a:t>
            </a:r>
          </a:p>
          <a:p>
            <a:r>
              <a:rPr lang="en-IN" b="1" dirty="0"/>
              <a:t>CTA: </a:t>
            </a:r>
            <a:r>
              <a:rPr lang="en-IN" dirty="0"/>
              <a:t>Subscribe Now</a:t>
            </a:r>
          </a:p>
        </p:txBody>
      </p:sp>
      <p:pic>
        <p:nvPicPr>
          <p:cNvPr id="15" name="Picture 14">
            <a:extLst>
              <a:ext uri="{FF2B5EF4-FFF2-40B4-BE49-F238E27FC236}">
                <a16:creationId xmlns:a16="http://schemas.microsoft.com/office/drawing/2014/main" id="{BBEFD534-DE1F-05A7-892D-820BC17EBE0B}"/>
              </a:ext>
            </a:extLst>
          </p:cNvPr>
          <p:cNvPicPr>
            <a:picLocks noChangeAspect="1"/>
          </p:cNvPicPr>
          <p:nvPr/>
        </p:nvPicPr>
        <p:blipFill>
          <a:blip r:embed="rId2"/>
          <a:stretch>
            <a:fillRect/>
          </a:stretch>
        </p:blipFill>
        <p:spPr>
          <a:xfrm>
            <a:off x="1180674" y="4000896"/>
            <a:ext cx="9830652" cy="1981372"/>
          </a:xfrm>
          <a:prstGeom prst="rect">
            <a:avLst/>
          </a:prstGeom>
        </p:spPr>
      </p:pic>
      <p:sp>
        <p:nvSpPr>
          <p:cNvPr id="17" name="TextBox 16">
            <a:extLst>
              <a:ext uri="{FF2B5EF4-FFF2-40B4-BE49-F238E27FC236}">
                <a16:creationId xmlns:a16="http://schemas.microsoft.com/office/drawing/2014/main" id="{86BF776A-97F9-E125-0ADB-96DB9F0A8C58}"/>
              </a:ext>
            </a:extLst>
          </p:cNvPr>
          <p:cNvSpPr txBox="1"/>
          <p:nvPr/>
        </p:nvSpPr>
        <p:spPr>
          <a:xfrm>
            <a:off x="9576065" y="2417762"/>
            <a:ext cx="1435261" cy="1021556"/>
          </a:xfrm>
          <a:prstGeom prst="wedgeRoundRectCallout">
            <a:avLst>
              <a:gd name="adj1" fmla="val -42031"/>
              <a:gd name="adj2" fmla="val 83461"/>
              <a:gd name="adj3" fmla="val 16667"/>
            </a:avLst>
          </a:prstGeom>
          <a:noFill/>
          <a:ln>
            <a:solidFill>
              <a:srgbClr val="FF0000"/>
            </a:solidFill>
          </a:ln>
        </p:spPr>
        <p:txBody>
          <a:bodyPr wrap="square">
            <a:spAutoFit/>
          </a:bodyPr>
          <a:lstStyle/>
          <a:p>
            <a:pPr algn="ctr"/>
            <a:r>
              <a:rPr lang="en-US" dirty="0"/>
              <a:t>Keep it same for now</a:t>
            </a:r>
            <a:endParaRPr lang="en-IN" dirty="0"/>
          </a:p>
        </p:txBody>
      </p:sp>
    </p:spTree>
    <p:extLst>
      <p:ext uri="{BB962C8B-B14F-4D97-AF65-F5344CB8AC3E}">
        <p14:creationId xmlns:p14="http://schemas.microsoft.com/office/powerpoint/2010/main" val="2131452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74B78-AF53-192D-0265-87760C5F01D7}"/>
              </a:ext>
            </a:extLst>
          </p:cNvPr>
          <p:cNvSpPr>
            <a:spLocks noGrp="1"/>
          </p:cNvSpPr>
          <p:nvPr>
            <p:ph type="title"/>
          </p:nvPr>
        </p:nvSpPr>
        <p:spPr/>
        <p:txBody>
          <a:bodyPr/>
          <a:lstStyle/>
          <a:p>
            <a:r>
              <a:rPr lang="en-US" dirty="0"/>
              <a:t>Sitemap (Footer)</a:t>
            </a:r>
            <a:endParaRPr lang="en-IN" dirty="0"/>
          </a:p>
        </p:txBody>
      </p:sp>
      <p:sp>
        <p:nvSpPr>
          <p:cNvPr id="4" name="Footer Placeholder 3">
            <a:extLst>
              <a:ext uri="{FF2B5EF4-FFF2-40B4-BE49-F238E27FC236}">
                <a16:creationId xmlns:a16="http://schemas.microsoft.com/office/drawing/2014/main" id="{73B2A9E3-BD4F-161E-8AEC-0EACD96BEE87}"/>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5EC18EF4-EC39-B8A0-7BF4-99AB00CDFE00}"/>
              </a:ext>
            </a:extLst>
          </p:cNvPr>
          <p:cNvSpPr>
            <a:spLocks noGrp="1"/>
          </p:cNvSpPr>
          <p:nvPr>
            <p:ph type="sldNum" sz="quarter" idx="12"/>
          </p:nvPr>
        </p:nvSpPr>
        <p:spPr/>
        <p:txBody>
          <a:bodyPr/>
          <a:lstStyle/>
          <a:p>
            <a:fld id="{AD9DC4DE-8F1D-48D4-8D82-7C2223F315D1}" type="slidenum">
              <a:rPr lang="en-IN" smtClean="0"/>
              <a:pPr/>
              <a:t>11</a:t>
            </a:fld>
            <a:endParaRPr lang="en-IN"/>
          </a:p>
        </p:txBody>
      </p:sp>
      <p:pic>
        <p:nvPicPr>
          <p:cNvPr id="7" name="Picture 6">
            <a:extLst>
              <a:ext uri="{FF2B5EF4-FFF2-40B4-BE49-F238E27FC236}">
                <a16:creationId xmlns:a16="http://schemas.microsoft.com/office/drawing/2014/main" id="{F6C13C30-28FD-29B9-F875-5099CBAF9F39}"/>
              </a:ext>
            </a:extLst>
          </p:cNvPr>
          <p:cNvPicPr>
            <a:picLocks noChangeAspect="1"/>
          </p:cNvPicPr>
          <p:nvPr/>
        </p:nvPicPr>
        <p:blipFill>
          <a:blip r:embed="rId2"/>
          <a:stretch>
            <a:fillRect/>
          </a:stretch>
        </p:blipFill>
        <p:spPr>
          <a:xfrm>
            <a:off x="1888867" y="2362675"/>
            <a:ext cx="10303133" cy="3856054"/>
          </a:xfrm>
          <a:prstGeom prst="rect">
            <a:avLst/>
          </a:prstGeom>
        </p:spPr>
      </p:pic>
      <p:sp>
        <p:nvSpPr>
          <p:cNvPr id="8" name="TextBox 7">
            <a:extLst>
              <a:ext uri="{FF2B5EF4-FFF2-40B4-BE49-F238E27FC236}">
                <a16:creationId xmlns:a16="http://schemas.microsoft.com/office/drawing/2014/main" id="{42227640-3E3F-BD80-AA5F-C70DBFA4254E}"/>
              </a:ext>
            </a:extLst>
          </p:cNvPr>
          <p:cNvSpPr txBox="1"/>
          <p:nvPr/>
        </p:nvSpPr>
        <p:spPr>
          <a:xfrm>
            <a:off x="628835" y="1647586"/>
            <a:ext cx="1940744" cy="715089"/>
          </a:xfrm>
          <a:prstGeom prst="wedgeRoundRectCallout">
            <a:avLst>
              <a:gd name="adj1" fmla="val 32995"/>
              <a:gd name="adj2" fmla="val 93173"/>
              <a:gd name="adj3" fmla="val 16667"/>
            </a:avLst>
          </a:prstGeom>
          <a:noFill/>
          <a:ln>
            <a:solidFill>
              <a:srgbClr val="FF0000"/>
            </a:solidFill>
          </a:ln>
        </p:spPr>
        <p:txBody>
          <a:bodyPr wrap="square">
            <a:spAutoFit/>
          </a:bodyPr>
          <a:lstStyle/>
          <a:p>
            <a:pPr algn="ctr"/>
            <a:r>
              <a:rPr lang="en-US" dirty="0"/>
              <a:t>Replace with Our Brand Logo</a:t>
            </a:r>
            <a:endParaRPr lang="en-IN" dirty="0"/>
          </a:p>
        </p:txBody>
      </p:sp>
    </p:spTree>
    <p:extLst>
      <p:ext uri="{BB962C8B-B14F-4D97-AF65-F5344CB8AC3E}">
        <p14:creationId xmlns:p14="http://schemas.microsoft.com/office/powerpoint/2010/main" val="2127941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1FA84-BCA5-C2A3-6C48-4877EB085750}"/>
            </a:ext>
          </a:extLst>
        </p:cNvPr>
        <p:cNvGrpSpPr/>
        <p:nvPr/>
      </p:nvGrpSpPr>
      <p:grpSpPr>
        <a:xfrm>
          <a:off x="0" y="0"/>
          <a:ext cx="0" cy="0"/>
          <a:chOff x="0" y="0"/>
          <a:chExt cx="0" cy="0"/>
        </a:xfrm>
      </p:grpSpPr>
      <p:sp>
        <p:nvSpPr>
          <p:cNvPr id="6" name="Footer Placeholder 5">
            <a:extLst>
              <a:ext uri="{FF2B5EF4-FFF2-40B4-BE49-F238E27FC236}">
                <a16:creationId xmlns:a16="http://schemas.microsoft.com/office/drawing/2014/main" id="{A3F9A2B4-C5AC-0A4A-EEA2-3B123757D316}"/>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CBE8BCB3-B122-211E-F4B2-46EC586BCF1E}"/>
              </a:ext>
            </a:extLst>
          </p:cNvPr>
          <p:cNvSpPr>
            <a:spLocks noGrp="1"/>
          </p:cNvSpPr>
          <p:nvPr>
            <p:ph type="sldNum" sz="quarter" idx="12"/>
          </p:nvPr>
        </p:nvSpPr>
        <p:spPr/>
        <p:txBody>
          <a:bodyPr/>
          <a:lstStyle/>
          <a:p>
            <a:fld id="{AD9DC4DE-8F1D-48D4-8D82-7C2223F315D1}" type="slidenum">
              <a:rPr lang="en-IN" smtClean="0"/>
              <a:pPr/>
              <a:t>12</a:t>
            </a:fld>
            <a:endParaRPr lang="en-IN"/>
          </a:p>
        </p:txBody>
      </p:sp>
      <p:sp>
        <p:nvSpPr>
          <p:cNvPr id="8" name="Rectangle: Rounded Corners 7">
            <a:extLst>
              <a:ext uri="{FF2B5EF4-FFF2-40B4-BE49-F238E27FC236}">
                <a16:creationId xmlns:a16="http://schemas.microsoft.com/office/drawing/2014/main" id="{1229E26D-F552-2A9C-015B-2E6841D49DA3}"/>
              </a:ext>
            </a:extLst>
          </p:cNvPr>
          <p:cNvSpPr/>
          <p:nvPr/>
        </p:nvSpPr>
        <p:spPr>
          <a:xfrm>
            <a:off x="429491"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err="1">
                <a:solidFill>
                  <a:schemeClr val="tx2"/>
                </a:solidFill>
              </a:rPr>
              <a:t>BrainQuarter</a:t>
            </a:r>
            <a:endParaRPr lang="en-IN" sz="1400" dirty="0">
              <a:solidFill>
                <a:schemeClr val="tx2"/>
              </a:solidFill>
            </a:endParaRPr>
          </a:p>
        </p:txBody>
      </p:sp>
      <p:sp>
        <p:nvSpPr>
          <p:cNvPr id="18" name="Rectangle: Rounded Corners 17">
            <a:extLst>
              <a:ext uri="{FF2B5EF4-FFF2-40B4-BE49-F238E27FC236}">
                <a16:creationId xmlns:a16="http://schemas.microsoft.com/office/drawing/2014/main" id="{9ACC467F-856A-2DCF-5F8D-D26B26D3CE78}"/>
              </a:ext>
            </a:extLst>
          </p:cNvPr>
          <p:cNvSpPr/>
          <p:nvPr/>
        </p:nvSpPr>
        <p:spPr>
          <a:xfrm>
            <a:off x="1952404"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Courses</a:t>
            </a:r>
          </a:p>
        </p:txBody>
      </p:sp>
      <p:sp>
        <p:nvSpPr>
          <p:cNvPr id="19" name="Rectangle: Rounded Corners 18">
            <a:extLst>
              <a:ext uri="{FF2B5EF4-FFF2-40B4-BE49-F238E27FC236}">
                <a16:creationId xmlns:a16="http://schemas.microsoft.com/office/drawing/2014/main" id="{1529CAE9-2E79-9DBC-9D9B-A63BBFE58758}"/>
              </a:ext>
            </a:extLst>
          </p:cNvPr>
          <p:cNvSpPr/>
          <p:nvPr/>
        </p:nvSpPr>
        <p:spPr>
          <a:xfrm>
            <a:off x="3475317"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Know More</a:t>
            </a:r>
          </a:p>
        </p:txBody>
      </p:sp>
      <p:sp>
        <p:nvSpPr>
          <p:cNvPr id="20" name="Rectangle: Rounded Corners 19">
            <a:extLst>
              <a:ext uri="{FF2B5EF4-FFF2-40B4-BE49-F238E27FC236}">
                <a16:creationId xmlns:a16="http://schemas.microsoft.com/office/drawing/2014/main" id="{C43ACE76-A03A-53BF-8A3C-EF0756A60326}"/>
              </a:ext>
            </a:extLst>
          </p:cNvPr>
          <p:cNvSpPr/>
          <p:nvPr/>
        </p:nvSpPr>
        <p:spPr>
          <a:xfrm>
            <a:off x="4998230"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rPr>
              <a:t>Resources</a:t>
            </a:r>
            <a:endParaRPr lang="en-IN" sz="1400" dirty="0">
              <a:solidFill>
                <a:schemeClr val="tx2"/>
              </a:solidFill>
            </a:endParaRPr>
          </a:p>
        </p:txBody>
      </p:sp>
      <p:sp>
        <p:nvSpPr>
          <p:cNvPr id="21" name="Rectangle: Rounded Corners 20">
            <a:extLst>
              <a:ext uri="{FF2B5EF4-FFF2-40B4-BE49-F238E27FC236}">
                <a16:creationId xmlns:a16="http://schemas.microsoft.com/office/drawing/2014/main" id="{B588B12A-8D64-CE65-635D-298C648F12A2}"/>
              </a:ext>
            </a:extLst>
          </p:cNvPr>
          <p:cNvSpPr/>
          <p:nvPr/>
        </p:nvSpPr>
        <p:spPr>
          <a:xfrm>
            <a:off x="6521143" y="867636"/>
            <a:ext cx="2920328" cy="484239"/>
          </a:xfrm>
          <a:prstGeom prst="roundRect">
            <a:avLst/>
          </a:prstGeom>
          <a:solidFill>
            <a:srgbClr val="21AAB5"/>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1400" dirty="0">
                <a:solidFill>
                  <a:schemeClr val="tx2"/>
                </a:solidFill>
              </a:rPr>
              <a:t>Search…</a:t>
            </a:r>
          </a:p>
        </p:txBody>
      </p:sp>
      <p:sp>
        <p:nvSpPr>
          <p:cNvPr id="22" name="Rectangle: Rounded Corners 21">
            <a:extLst>
              <a:ext uri="{FF2B5EF4-FFF2-40B4-BE49-F238E27FC236}">
                <a16:creationId xmlns:a16="http://schemas.microsoft.com/office/drawing/2014/main" id="{2393D585-DC7B-0F07-64A5-4262889B48F4}"/>
              </a:ext>
            </a:extLst>
          </p:cNvPr>
          <p:cNvSpPr/>
          <p:nvPr/>
        </p:nvSpPr>
        <p:spPr>
          <a:xfrm>
            <a:off x="9500887" y="867636"/>
            <a:ext cx="1029269"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Sign Up</a:t>
            </a:r>
          </a:p>
        </p:txBody>
      </p:sp>
      <p:sp>
        <p:nvSpPr>
          <p:cNvPr id="23" name="Rectangle 22">
            <a:extLst>
              <a:ext uri="{FF2B5EF4-FFF2-40B4-BE49-F238E27FC236}">
                <a16:creationId xmlns:a16="http://schemas.microsoft.com/office/drawing/2014/main" id="{B259AEAE-C35C-47AD-9FC8-56E447E1442E}"/>
              </a:ext>
            </a:extLst>
          </p:cNvPr>
          <p:cNvSpPr/>
          <p:nvPr/>
        </p:nvSpPr>
        <p:spPr>
          <a:xfrm>
            <a:off x="1952402" y="1306156"/>
            <a:ext cx="1463495" cy="45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2">
            <a:extLst>
              <a:ext uri="{FF2B5EF4-FFF2-40B4-BE49-F238E27FC236}">
                <a16:creationId xmlns:a16="http://schemas.microsoft.com/office/drawing/2014/main" id="{82655B3A-839F-6A4A-C70A-56D7F640EEEB}"/>
              </a:ext>
            </a:extLst>
          </p:cNvPr>
          <p:cNvSpPr>
            <a:spLocks noGrp="1"/>
          </p:cNvSpPr>
          <p:nvPr>
            <p:ph type="title"/>
          </p:nvPr>
        </p:nvSpPr>
        <p:spPr/>
        <p:txBody>
          <a:bodyPr/>
          <a:lstStyle/>
          <a:p>
            <a:r>
              <a:rPr lang="en-IN" dirty="0"/>
              <a:t>Courses</a:t>
            </a:r>
          </a:p>
        </p:txBody>
      </p:sp>
      <p:sp>
        <p:nvSpPr>
          <p:cNvPr id="10" name="Text Placeholder 9">
            <a:extLst>
              <a:ext uri="{FF2B5EF4-FFF2-40B4-BE49-F238E27FC236}">
                <a16:creationId xmlns:a16="http://schemas.microsoft.com/office/drawing/2014/main" id="{5009D927-110F-1BE9-4583-3ADDF539F69F}"/>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1591667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29794-C251-F243-990E-C34246593DE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363674-7FB7-C366-FF92-167B0CBA9285}"/>
              </a:ext>
            </a:extLst>
          </p:cNvPr>
          <p:cNvSpPr>
            <a:spLocks noGrp="1"/>
          </p:cNvSpPr>
          <p:nvPr>
            <p:ph type="title"/>
          </p:nvPr>
        </p:nvSpPr>
        <p:spPr/>
        <p:txBody>
          <a:bodyPr>
            <a:normAutofit/>
          </a:bodyPr>
          <a:lstStyle/>
          <a:p>
            <a:r>
              <a:rPr lang="en-US" sz="3200" dirty="0"/>
              <a:t>🗂️ Category List (Main Filters</a:t>
            </a:r>
            <a:r>
              <a:rPr lang="en-US" sz="800" dirty="0"/>
              <a:t>)</a:t>
            </a:r>
            <a:endParaRPr lang="en-IN" sz="500" dirty="0"/>
          </a:p>
        </p:txBody>
      </p:sp>
      <p:sp>
        <p:nvSpPr>
          <p:cNvPr id="5" name="Text Placeholder 4">
            <a:extLst>
              <a:ext uri="{FF2B5EF4-FFF2-40B4-BE49-F238E27FC236}">
                <a16:creationId xmlns:a16="http://schemas.microsoft.com/office/drawing/2014/main" id="{50491173-987B-3069-003A-97B991FBD4DA}"/>
              </a:ext>
            </a:extLst>
          </p:cNvPr>
          <p:cNvSpPr>
            <a:spLocks noGrp="1"/>
          </p:cNvSpPr>
          <p:nvPr>
            <p:ph idx="1"/>
          </p:nvPr>
        </p:nvSpPr>
        <p:spPr/>
        <p:txBody>
          <a:bodyPr>
            <a:normAutofit/>
          </a:bodyPr>
          <a:lstStyle/>
          <a:p>
            <a:r>
              <a:rPr lang="en-IN" sz="1600" dirty="0"/>
              <a:t>Digital Marketing</a:t>
            </a:r>
          </a:p>
          <a:p>
            <a:r>
              <a:rPr lang="en-IN" sz="1600" dirty="0"/>
              <a:t>Branding &amp; Identity</a:t>
            </a:r>
          </a:p>
          <a:p>
            <a:r>
              <a:rPr lang="en-IN" sz="1600" dirty="0"/>
              <a:t>Content Creation</a:t>
            </a:r>
          </a:p>
          <a:p>
            <a:r>
              <a:rPr lang="en-IN" sz="1600" dirty="0"/>
              <a:t>AI &amp; Automation Tools</a:t>
            </a:r>
          </a:p>
          <a:p>
            <a:r>
              <a:rPr lang="en-IN" sz="1600" dirty="0"/>
              <a:t>Website &amp; App Development</a:t>
            </a:r>
          </a:p>
          <a:p>
            <a:r>
              <a:rPr lang="en-IN" sz="1600" dirty="0"/>
              <a:t>Graphic Design</a:t>
            </a:r>
          </a:p>
          <a:p>
            <a:r>
              <a:rPr lang="en-IN" sz="1600" dirty="0"/>
              <a:t>UI/UX Design</a:t>
            </a:r>
          </a:p>
          <a:p>
            <a:r>
              <a:rPr lang="en-IN" sz="1600" dirty="0"/>
              <a:t>Public Speaking</a:t>
            </a:r>
          </a:p>
          <a:p>
            <a:r>
              <a:rPr lang="en-IN" sz="1600" dirty="0"/>
              <a:t>Coaching &amp; Life Design</a:t>
            </a:r>
          </a:p>
          <a:p>
            <a:r>
              <a:rPr lang="en-IN" sz="1600" dirty="0"/>
              <a:t>Mental Wellness &amp; Mind Hacks</a:t>
            </a:r>
          </a:p>
        </p:txBody>
      </p:sp>
      <p:sp>
        <p:nvSpPr>
          <p:cNvPr id="6" name="Footer Placeholder 5">
            <a:extLst>
              <a:ext uri="{FF2B5EF4-FFF2-40B4-BE49-F238E27FC236}">
                <a16:creationId xmlns:a16="http://schemas.microsoft.com/office/drawing/2014/main" id="{2F90C2B2-E61A-2C75-6CB1-954A9A8FAA32}"/>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961BA50A-53C0-B367-41D1-64AF4B4B650B}"/>
              </a:ext>
            </a:extLst>
          </p:cNvPr>
          <p:cNvSpPr>
            <a:spLocks noGrp="1"/>
          </p:cNvSpPr>
          <p:nvPr>
            <p:ph type="sldNum" sz="quarter" idx="12"/>
          </p:nvPr>
        </p:nvSpPr>
        <p:spPr/>
        <p:txBody>
          <a:bodyPr/>
          <a:lstStyle/>
          <a:p>
            <a:fld id="{AD9DC4DE-8F1D-48D4-8D82-7C2223F315D1}" type="slidenum">
              <a:rPr lang="en-IN" smtClean="0"/>
              <a:pPr/>
              <a:t>13</a:t>
            </a:fld>
            <a:endParaRPr lang="en-IN"/>
          </a:p>
        </p:txBody>
      </p:sp>
      <p:sp>
        <p:nvSpPr>
          <p:cNvPr id="16" name="TextBox 15">
            <a:extLst>
              <a:ext uri="{FF2B5EF4-FFF2-40B4-BE49-F238E27FC236}">
                <a16:creationId xmlns:a16="http://schemas.microsoft.com/office/drawing/2014/main" id="{A4B3C6EE-88AF-E8DD-24C1-93BBE05611CB}"/>
              </a:ext>
            </a:extLst>
          </p:cNvPr>
          <p:cNvSpPr txBox="1"/>
          <p:nvPr/>
        </p:nvSpPr>
        <p:spPr>
          <a:xfrm>
            <a:off x="3475317" y="2162677"/>
            <a:ext cx="3139405" cy="1754326"/>
          </a:xfrm>
          <a:prstGeom prst="rect">
            <a:avLst/>
          </a:prstGeom>
          <a:noFill/>
        </p:spPr>
        <p:txBody>
          <a:bodyPr wrap="square">
            <a:spAutoFit/>
          </a:bodyPr>
          <a:lstStyle/>
          <a:p>
            <a:r>
              <a:rPr lang="en-IN" dirty="0"/>
              <a:t>Business &amp; Entrepreneurship</a:t>
            </a:r>
          </a:p>
          <a:p>
            <a:r>
              <a:rPr lang="en-IN" dirty="0"/>
              <a:t>Freelancing &amp; Monetization</a:t>
            </a:r>
          </a:p>
          <a:p>
            <a:r>
              <a:rPr lang="en-IN" dirty="0"/>
              <a:t>SEO &amp; Blogging</a:t>
            </a:r>
          </a:p>
          <a:p>
            <a:r>
              <a:rPr lang="en-IN" dirty="0"/>
              <a:t>Email Marketing &amp; Funnels</a:t>
            </a:r>
          </a:p>
          <a:p>
            <a:r>
              <a:rPr lang="en-IN" dirty="0"/>
              <a:t>Sales Strategy</a:t>
            </a:r>
          </a:p>
          <a:p>
            <a:r>
              <a:rPr lang="en-IN" dirty="0"/>
              <a:t>Photography &amp; Reels</a:t>
            </a:r>
          </a:p>
        </p:txBody>
      </p:sp>
      <p:sp>
        <p:nvSpPr>
          <p:cNvPr id="24" name="TextBox 23">
            <a:extLst>
              <a:ext uri="{FF2B5EF4-FFF2-40B4-BE49-F238E27FC236}">
                <a16:creationId xmlns:a16="http://schemas.microsoft.com/office/drawing/2014/main" id="{60784533-F056-C5BB-B237-DD80F9868046}"/>
              </a:ext>
            </a:extLst>
          </p:cNvPr>
          <p:cNvSpPr txBox="1"/>
          <p:nvPr/>
        </p:nvSpPr>
        <p:spPr>
          <a:xfrm>
            <a:off x="6949405" y="2162677"/>
            <a:ext cx="3654759" cy="369332"/>
          </a:xfrm>
          <a:prstGeom prst="rect">
            <a:avLst/>
          </a:prstGeom>
          <a:noFill/>
        </p:spPr>
        <p:txBody>
          <a:bodyPr wrap="square">
            <a:spAutoFit/>
          </a:bodyPr>
          <a:lstStyle/>
          <a:p>
            <a:r>
              <a:rPr lang="en-US" sz="1800" dirty="0"/>
              <a:t>🗂️ Category List (Main Filters</a:t>
            </a:r>
            <a:r>
              <a:rPr lang="en-US" sz="400" dirty="0"/>
              <a:t>)</a:t>
            </a:r>
            <a:endParaRPr lang="en-IN" dirty="0"/>
          </a:p>
        </p:txBody>
      </p:sp>
    </p:spTree>
    <p:extLst>
      <p:ext uri="{BB962C8B-B14F-4D97-AF65-F5344CB8AC3E}">
        <p14:creationId xmlns:p14="http://schemas.microsoft.com/office/powerpoint/2010/main" val="4214438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0EF21-E2F0-9744-2C70-A1422F9BE46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700B70-2A89-3B17-900D-26750D78EC59}"/>
              </a:ext>
            </a:extLst>
          </p:cNvPr>
          <p:cNvSpPr>
            <a:spLocks noGrp="1"/>
          </p:cNvSpPr>
          <p:nvPr>
            <p:ph type="title"/>
          </p:nvPr>
        </p:nvSpPr>
        <p:spPr/>
        <p:txBody>
          <a:bodyPr>
            <a:normAutofit/>
          </a:bodyPr>
          <a:lstStyle/>
          <a:p>
            <a:r>
              <a:rPr lang="en-IN" sz="3200" dirty="0"/>
              <a:t>🏷️ Tags (Topics for Filtering)</a:t>
            </a:r>
            <a:endParaRPr lang="en-IN" sz="500" dirty="0"/>
          </a:p>
        </p:txBody>
      </p:sp>
      <p:sp>
        <p:nvSpPr>
          <p:cNvPr id="6" name="Footer Placeholder 5">
            <a:extLst>
              <a:ext uri="{FF2B5EF4-FFF2-40B4-BE49-F238E27FC236}">
                <a16:creationId xmlns:a16="http://schemas.microsoft.com/office/drawing/2014/main" id="{A81FBE79-9FC9-D39E-1056-44B71E6ED9CC}"/>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561A6DBA-BB7E-9F0C-4F74-2B73536A35BA}"/>
              </a:ext>
            </a:extLst>
          </p:cNvPr>
          <p:cNvSpPr>
            <a:spLocks noGrp="1"/>
          </p:cNvSpPr>
          <p:nvPr>
            <p:ph type="sldNum" sz="quarter" idx="12"/>
          </p:nvPr>
        </p:nvSpPr>
        <p:spPr/>
        <p:txBody>
          <a:bodyPr/>
          <a:lstStyle/>
          <a:p>
            <a:fld id="{AD9DC4DE-8F1D-48D4-8D82-7C2223F315D1}" type="slidenum">
              <a:rPr lang="en-IN" smtClean="0"/>
              <a:pPr/>
              <a:t>14</a:t>
            </a:fld>
            <a:endParaRPr lang="en-IN"/>
          </a:p>
        </p:txBody>
      </p:sp>
      <p:graphicFrame>
        <p:nvGraphicFramePr>
          <p:cNvPr id="2" name="Table 1">
            <a:extLst>
              <a:ext uri="{FF2B5EF4-FFF2-40B4-BE49-F238E27FC236}">
                <a16:creationId xmlns:a16="http://schemas.microsoft.com/office/drawing/2014/main" id="{EC27AEA1-46BE-AAB7-E8CC-E697D078EE74}"/>
              </a:ext>
            </a:extLst>
          </p:cNvPr>
          <p:cNvGraphicFramePr>
            <a:graphicFrameLocks noGrp="1"/>
          </p:cNvGraphicFramePr>
          <p:nvPr>
            <p:extLst>
              <p:ext uri="{D42A27DB-BD31-4B8C-83A1-F6EECF244321}">
                <p14:modId xmlns:p14="http://schemas.microsoft.com/office/powerpoint/2010/main" val="3483901788"/>
              </p:ext>
            </p:extLst>
          </p:nvPr>
        </p:nvGraphicFramePr>
        <p:xfrm>
          <a:off x="515444" y="1482935"/>
          <a:ext cx="2356394" cy="4354142"/>
        </p:xfrm>
        <a:graphic>
          <a:graphicData uri="http://schemas.openxmlformats.org/drawingml/2006/table">
            <a:tbl>
              <a:tblPr/>
              <a:tblGrid>
                <a:gridCol w="2356394">
                  <a:extLst>
                    <a:ext uri="{9D8B030D-6E8A-4147-A177-3AD203B41FA5}">
                      <a16:colId xmlns:a16="http://schemas.microsoft.com/office/drawing/2014/main" val="3956301272"/>
                    </a:ext>
                  </a:extLst>
                </a:gridCol>
              </a:tblGrid>
              <a:tr h="167408">
                <a:tc>
                  <a:txBody>
                    <a:bodyPr/>
                    <a:lstStyle/>
                    <a:p>
                      <a:r>
                        <a:rPr lang="en-IN" sz="1300" dirty="0"/>
                        <a:t>Tags</a:t>
                      </a:r>
                    </a:p>
                  </a:txBody>
                  <a:tcPr marL="67990" marR="67990" marT="33995" marB="33995" anchor="ctr">
                    <a:lnL>
                      <a:noFill/>
                    </a:lnL>
                    <a:lnR>
                      <a:noFill/>
                    </a:lnR>
                    <a:lnT>
                      <a:noFill/>
                    </a:lnT>
                    <a:lnB>
                      <a:noFill/>
                    </a:lnB>
                    <a:noFill/>
                  </a:tcPr>
                </a:tc>
                <a:extLst>
                  <a:ext uri="{0D108BD9-81ED-4DB2-BD59-A6C34878D82A}">
                    <a16:rowId xmlns:a16="http://schemas.microsoft.com/office/drawing/2014/main" val="773415925"/>
                  </a:ext>
                </a:extLst>
              </a:tr>
              <a:tr h="217036">
                <a:tc>
                  <a:txBody>
                    <a:bodyPr/>
                    <a:lstStyle/>
                    <a:p>
                      <a:r>
                        <a:rPr lang="en-IN" sz="1300"/>
                        <a:t>Canva Design</a:t>
                      </a:r>
                    </a:p>
                  </a:txBody>
                  <a:tcPr marL="67990" marR="67990" marT="33995" marB="33995" anchor="ctr">
                    <a:lnL>
                      <a:noFill/>
                    </a:lnL>
                    <a:lnR>
                      <a:noFill/>
                    </a:lnR>
                    <a:lnT>
                      <a:noFill/>
                    </a:lnT>
                    <a:lnB>
                      <a:noFill/>
                    </a:lnB>
                    <a:noFill/>
                  </a:tcPr>
                </a:tc>
                <a:extLst>
                  <a:ext uri="{0D108BD9-81ED-4DB2-BD59-A6C34878D82A}">
                    <a16:rowId xmlns:a16="http://schemas.microsoft.com/office/drawing/2014/main" val="1979087586"/>
                  </a:ext>
                </a:extLst>
              </a:tr>
              <a:tr h="217036">
                <a:tc>
                  <a:txBody>
                    <a:bodyPr/>
                    <a:lstStyle/>
                    <a:p>
                      <a:r>
                        <a:rPr lang="en-IN" sz="1300"/>
                        <a:t>Instagram Reels</a:t>
                      </a:r>
                    </a:p>
                  </a:txBody>
                  <a:tcPr marL="67990" marR="67990" marT="33995" marB="33995" anchor="ctr">
                    <a:lnL>
                      <a:noFill/>
                    </a:lnL>
                    <a:lnR>
                      <a:noFill/>
                    </a:lnR>
                    <a:lnT>
                      <a:noFill/>
                    </a:lnT>
                    <a:lnB>
                      <a:noFill/>
                    </a:lnB>
                    <a:noFill/>
                  </a:tcPr>
                </a:tc>
                <a:extLst>
                  <a:ext uri="{0D108BD9-81ED-4DB2-BD59-A6C34878D82A}">
                    <a16:rowId xmlns:a16="http://schemas.microsoft.com/office/drawing/2014/main" val="2681373042"/>
                  </a:ext>
                </a:extLst>
              </a:tr>
              <a:tr h="217036">
                <a:tc>
                  <a:txBody>
                    <a:bodyPr/>
                    <a:lstStyle/>
                    <a:p>
                      <a:r>
                        <a:rPr lang="en-IN" sz="1300" dirty="0"/>
                        <a:t>ChatGPT Prompting</a:t>
                      </a:r>
                    </a:p>
                  </a:txBody>
                  <a:tcPr marL="67990" marR="67990" marT="33995" marB="33995" anchor="ctr">
                    <a:lnL>
                      <a:noFill/>
                    </a:lnL>
                    <a:lnR>
                      <a:noFill/>
                    </a:lnR>
                    <a:lnT>
                      <a:noFill/>
                    </a:lnT>
                    <a:lnB>
                      <a:noFill/>
                    </a:lnB>
                    <a:noFill/>
                  </a:tcPr>
                </a:tc>
                <a:extLst>
                  <a:ext uri="{0D108BD9-81ED-4DB2-BD59-A6C34878D82A}">
                    <a16:rowId xmlns:a16="http://schemas.microsoft.com/office/drawing/2014/main" val="114070421"/>
                  </a:ext>
                </a:extLst>
              </a:tr>
              <a:tr h="217036">
                <a:tc>
                  <a:txBody>
                    <a:bodyPr/>
                    <a:lstStyle/>
                    <a:p>
                      <a:r>
                        <a:rPr lang="en-IN" sz="1300" dirty="0"/>
                        <a:t>YouTube Monetization</a:t>
                      </a:r>
                    </a:p>
                  </a:txBody>
                  <a:tcPr marL="67990" marR="67990" marT="33995" marB="33995" anchor="ctr">
                    <a:lnL>
                      <a:noFill/>
                    </a:lnL>
                    <a:lnR>
                      <a:noFill/>
                    </a:lnR>
                    <a:lnT>
                      <a:noFill/>
                    </a:lnT>
                    <a:lnB>
                      <a:noFill/>
                    </a:lnB>
                    <a:noFill/>
                  </a:tcPr>
                </a:tc>
                <a:extLst>
                  <a:ext uri="{0D108BD9-81ED-4DB2-BD59-A6C34878D82A}">
                    <a16:rowId xmlns:a16="http://schemas.microsoft.com/office/drawing/2014/main" val="1431849114"/>
                  </a:ext>
                </a:extLst>
              </a:tr>
              <a:tr h="217036">
                <a:tc>
                  <a:txBody>
                    <a:bodyPr/>
                    <a:lstStyle/>
                    <a:p>
                      <a:r>
                        <a:rPr lang="en-IN" sz="1300" dirty="0"/>
                        <a:t>Personal Branding</a:t>
                      </a:r>
                    </a:p>
                  </a:txBody>
                  <a:tcPr marL="67990" marR="67990" marT="33995" marB="33995" anchor="ctr">
                    <a:lnL>
                      <a:noFill/>
                    </a:lnL>
                    <a:lnR>
                      <a:noFill/>
                    </a:lnR>
                    <a:lnT>
                      <a:noFill/>
                    </a:lnT>
                    <a:lnB>
                      <a:noFill/>
                    </a:lnB>
                    <a:noFill/>
                  </a:tcPr>
                </a:tc>
                <a:extLst>
                  <a:ext uri="{0D108BD9-81ED-4DB2-BD59-A6C34878D82A}">
                    <a16:rowId xmlns:a16="http://schemas.microsoft.com/office/drawing/2014/main" val="4246401045"/>
                  </a:ext>
                </a:extLst>
              </a:tr>
              <a:tr h="362492">
                <a:tc>
                  <a:txBody>
                    <a:bodyPr/>
                    <a:lstStyle/>
                    <a:p>
                      <a:r>
                        <a:rPr lang="en-IN" sz="1300"/>
                        <a:t>Productivity Tools</a:t>
                      </a:r>
                    </a:p>
                  </a:txBody>
                  <a:tcPr marL="67990" marR="67990" marT="33995" marB="33995" anchor="ctr">
                    <a:lnL>
                      <a:noFill/>
                    </a:lnL>
                    <a:lnR>
                      <a:noFill/>
                    </a:lnR>
                    <a:lnT>
                      <a:noFill/>
                    </a:lnT>
                    <a:lnB>
                      <a:noFill/>
                    </a:lnB>
                    <a:noFill/>
                  </a:tcPr>
                </a:tc>
                <a:extLst>
                  <a:ext uri="{0D108BD9-81ED-4DB2-BD59-A6C34878D82A}">
                    <a16:rowId xmlns:a16="http://schemas.microsoft.com/office/drawing/2014/main" val="2437261252"/>
                  </a:ext>
                </a:extLst>
              </a:tr>
              <a:tr h="217036">
                <a:tc>
                  <a:txBody>
                    <a:bodyPr/>
                    <a:lstStyle/>
                    <a:p>
                      <a:r>
                        <a:rPr lang="en-IN" sz="1300" dirty="0"/>
                        <a:t>Midjourney AI</a:t>
                      </a:r>
                    </a:p>
                  </a:txBody>
                  <a:tcPr marL="67990" marR="67990" marT="33995" marB="33995" anchor="ctr">
                    <a:lnL>
                      <a:noFill/>
                    </a:lnL>
                    <a:lnR>
                      <a:noFill/>
                    </a:lnR>
                    <a:lnT>
                      <a:noFill/>
                    </a:lnT>
                    <a:lnB>
                      <a:noFill/>
                    </a:lnB>
                    <a:noFill/>
                  </a:tcPr>
                </a:tc>
                <a:extLst>
                  <a:ext uri="{0D108BD9-81ED-4DB2-BD59-A6C34878D82A}">
                    <a16:rowId xmlns:a16="http://schemas.microsoft.com/office/drawing/2014/main" val="839597130"/>
                  </a:ext>
                </a:extLst>
              </a:tr>
              <a:tr h="217036">
                <a:tc>
                  <a:txBody>
                    <a:bodyPr/>
                    <a:lstStyle/>
                    <a:p>
                      <a:r>
                        <a:rPr lang="en-IN" sz="1300"/>
                        <a:t>Digital Detox</a:t>
                      </a:r>
                    </a:p>
                  </a:txBody>
                  <a:tcPr marL="67990" marR="67990" marT="33995" marB="33995" anchor="ctr">
                    <a:lnL>
                      <a:noFill/>
                    </a:lnL>
                    <a:lnR>
                      <a:noFill/>
                    </a:lnR>
                    <a:lnT>
                      <a:noFill/>
                    </a:lnT>
                    <a:lnB>
                      <a:noFill/>
                    </a:lnB>
                    <a:noFill/>
                  </a:tcPr>
                </a:tc>
                <a:extLst>
                  <a:ext uri="{0D108BD9-81ED-4DB2-BD59-A6C34878D82A}">
                    <a16:rowId xmlns:a16="http://schemas.microsoft.com/office/drawing/2014/main" val="3066589794"/>
                  </a:ext>
                </a:extLst>
              </a:tr>
              <a:tr h="217036">
                <a:tc>
                  <a:txBody>
                    <a:bodyPr/>
                    <a:lstStyle/>
                    <a:p>
                      <a:r>
                        <a:rPr lang="en-IN" sz="1300" dirty="0"/>
                        <a:t>Figma UI</a:t>
                      </a:r>
                    </a:p>
                  </a:txBody>
                  <a:tcPr marL="67990" marR="67990" marT="33995" marB="33995" anchor="ctr">
                    <a:lnL>
                      <a:noFill/>
                    </a:lnL>
                    <a:lnR>
                      <a:noFill/>
                    </a:lnR>
                    <a:lnT>
                      <a:noFill/>
                    </a:lnT>
                    <a:lnB>
                      <a:noFill/>
                    </a:lnB>
                    <a:noFill/>
                  </a:tcPr>
                </a:tc>
                <a:extLst>
                  <a:ext uri="{0D108BD9-81ED-4DB2-BD59-A6C34878D82A}">
                    <a16:rowId xmlns:a16="http://schemas.microsoft.com/office/drawing/2014/main" val="1460195145"/>
                  </a:ext>
                </a:extLst>
              </a:tr>
              <a:tr h="217036">
                <a:tc>
                  <a:txBody>
                    <a:bodyPr/>
                    <a:lstStyle/>
                    <a:p>
                      <a:r>
                        <a:rPr lang="en-IN" sz="1300"/>
                        <a:t>Google Ads</a:t>
                      </a:r>
                    </a:p>
                  </a:txBody>
                  <a:tcPr marL="67990" marR="67990" marT="33995" marB="33995" anchor="ctr">
                    <a:lnL>
                      <a:noFill/>
                    </a:lnL>
                    <a:lnR>
                      <a:noFill/>
                    </a:lnR>
                    <a:lnT>
                      <a:noFill/>
                    </a:lnT>
                    <a:lnB>
                      <a:noFill/>
                    </a:lnB>
                    <a:noFill/>
                  </a:tcPr>
                </a:tc>
                <a:extLst>
                  <a:ext uri="{0D108BD9-81ED-4DB2-BD59-A6C34878D82A}">
                    <a16:rowId xmlns:a16="http://schemas.microsoft.com/office/drawing/2014/main" val="3454096628"/>
                  </a:ext>
                </a:extLst>
              </a:tr>
              <a:tr h="217036">
                <a:tc>
                  <a:txBody>
                    <a:bodyPr/>
                    <a:lstStyle/>
                    <a:p>
                      <a:r>
                        <a:rPr lang="en-IN" sz="1300"/>
                        <a:t>Copywriting Hacks</a:t>
                      </a:r>
                    </a:p>
                  </a:txBody>
                  <a:tcPr marL="67990" marR="67990" marT="33995" marB="33995" anchor="ctr">
                    <a:lnL>
                      <a:noFill/>
                    </a:lnL>
                    <a:lnR>
                      <a:noFill/>
                    </a:lnR>
                    <a:lnT>
                      <a:noFill/>
                    </a:lnT>
                    <a:lnB>
                      <a:noFill/>
                    </a:lnB>
                    <a:noFill/>
                  </a:tcPr>
                </a:tc>
                <a:extLst>
                  <a:ext uri="{0D108BD9-81ED-4DB2-BD59-A6C34878D82A}">
                    <a16:rowId xmlns:a16="http://schemas.microsoft.com/office/drawing/2014/main" val="4199269809"/>
                  </a:ext>
                </a:extLst>
              </a:tr>
              <a:tr h="217036">
                <a:tc>
                  <a:txBody>
                    <a:bodyPr/>
                    <a:lstStyle/>
                    <a:p>
                      <a:r>
                        <a:rPr lang="en-IN" sz="1300"/>
                        <a:t>Affiliate Marketing</a:t>
                      </a:r>
                    </a:p>
                  </a:txBody>
                  <a:tcPr marL="67990" marR="67990" marT="33995" marB="33995" anchor="ctr">
                    <a:lnL>
                      <a:noFill/>
                    </a:lnL>
                    <a:lnR>
                      <a:noFill/>
                    </a:lnR>
                    <a:lnT>
                      <a:noFill/>
                    </a:lnT>
                    <a:lnB>
                      <a:noFill/>
                    </a:lnB>
                    <a:noFill/>
                  </a:tcPr>
                </a:tc>
                <a:extLst>
                  <a:ext uri="{0D108BD9-81ED-4DB2-BD59-A6C34878D82A}">
                    <a16:rowId xmlns:a16="http://schemas.microsoft.com/office/drawing/2014/main" val="167743348"/>
                  </a:ext>
                </a:extLst>
              </a:tr>
              <a:tr h="217036">
                <a:tc>
                  <a:txBody>
                    <a:bodyPr/>
                    <a:lstStyle/>
                    <a:p>
                      <a:r>
                        <a:rPr lang="en-IN" sz="1300"/>
                        <a:t>Time Management</a:t>
                      </a:r>
                    </a:p>
                  </a:txBody>
                  <a:tcPr marL="67990" marR="67990" marT="33995" marB="33995" anchor="ctr">
                    <a:lnL>
                      <a:noFill/>
                    </a:lnL>
                    <a:lnR>
                      <a:noFill/>
                    </a:lnR>
                    <a:lnT>
                      <a:noFill/>
                    </a:lnT>
                    <a:lnB>
                      <a:noFill/>
                    </a:lnB>
                    <a:noFill/>
                  </a:tcPr>
                </a:tc>
                <a:extLst>
                  <a:ext uri="{0D108BD9-81ED-4DB2-BD59-A6C34878D82A}">
                    <a16:rowId xmlns:a16="http://schemas.microsoft.com/office/drawing/2014/main" val="840353148"/>
                  </a:ext>
                </a:extLst>
              </a:tr>
              <a:tr h="217036">
                <a:tc>
                  <a:txBody>
                    <a:bodyPr/>
                    <a:lstStyle/>
                    <a:p>
                      <a:r>
                        <a:rPr lang="en-IN" sz="1300"/>
                        <a:t>Client Pitching</a:t>
                      </a:r>
                    </a:p>
                  </a:txBody>
                  <a:tcPr marL="67990" marR="67990" marT="33995" marB="33995" anchor="ctr">
                    <a:lnL>
                      <a:noFill/>
                    </a:lnL>
                    <a:lnR>
                      <a:noFill/>
                    </a:lnR>
                    <a:lnT>
                      <a:noFill/>
                    </a:lnT>
                    <a:lnB>
                      <a:noFill/>
                    </a:lnB>
                    <a:noFill/>
                  </a:tcPr>
                </a:tc>
                <a:extLst>
                  <a:ext uri="{0D108BD9-81ED-4DB2-BD59-A6C34878D82A}">
                    <a16:rowId xmlns:a16="http://schemas.microsoft.com/office/drawing/2014/main" val="3252280775"/>
                  </a:ext>
                </a:extLst>
              </a:tr>
              <a:tr h="217036">
                <a:tc>
                  <a:txBody>
                    <a:bodyPr/>
                    <a:lstStyle/>
                    <a:p>
                      <a:r>
                        <a:rPr lang="en-IN" sz="1300" dirty="0"/>
                        <a:t>Zapier Workflows</a:t>
                      </a:r>
                    </a:p>
                  </a:txBody>
                  <a:tcPr marL="67990" marR="67990" marT="33995" marB="33995" anchor="ctr">
                    <a:lnL>
                      <a:noFill/>
                    </a:lnL>
                    <a:lnR>
                      <a:noFill/>
                    </a:lnR>
                    <a:lnT>
                      <a:noFill/>
                    </a:lnT>
                    <a:lnB>
                      <a:noFill/>
                    </a:lnB>
                    <a:noFill/>
                  </a:tcPr>
                </a:tc>
                <a:extLst>
                  <a:ext uri="{0D108BD9-81ED-4DB2-BD59-A6C34878D82A}">
                    <a16:rowId xmlns:a16="http://schemas.microsoft.com/office/drawing/2014/main" val="156318410"/>
                  </a:ext>
                </a:extLst>
              </a:tr>
            </a:tbl>
          </a:graphicData>
        </a:graphic>
      </p:graphicFrame>
      <p:graphicFrame>
        <p:nvGraphicFramePr>
          <p:cNvPr id="3" name="Table 2">
            <a:extLst>
              <a:ext uri="{FF2B5EF4-FFF2-40B4-BE49-F238E27FC236}">
                <a16:creationId xmlns:a16="http://schemas.microsoft.com/office/drawing/2014/main" id="{1CC3EF13-54F8-CFA1-E74B-33C16D3208DE}"/>
              </a:ext>
            </a:extLst>
          </p:cNvPr>
          <p:cNvGraphicFramePr>
            <a:graphicFrameLocks noGrp="1"/>
          </p:cNvGraphicFramePr>
          <p:nvPr>
            <p:extLst>
              <p:ext uri="{D42A27DB-BD31-4B8C-83A1-F6EECF244321}">
                <p14:modId xmlns:p14="http://schemas.microsoft.com/office/powerpoint/2010/main" val="460452021"/>
              </p:ext>
            </p:extLst>
          </p:nvPr>
        </p:nvGraphicFramePr>
        <p:xfrm>
          <a:off x="3183221" y="1978249"/>
          <a:ext cx="2071445" cy="1828800"/>
        </p:xfrm>
        <a:graphic>
          <a:graphicData uri="http://schemas.openxmlformats.org/drawingml/2006/table">
            <a:tbl>
              <a:tblPr/>
              <a:tblGrid>
                <a:gridCol w="2071445">
                  <a:extLst>
                    <a:ext uri="{9D8B030D-6E8A-4147-A177-3AD203B41FA5}">
                      <a16:colId xmlns:a16="http://schemas.microsoft.com/office/drawing/2014/main" val="2702172178"/>
                    </a:ext>
                  </a:extLst>
                </a:gridCol>
              </a:tblGrid>
              <a:tr h="0">
                <a:tc>
                  <a:txBody>
                    <a:bodyPr/>
                    <a:lstStyle/>
                    <a:p>
                      <a:r>
                        <a:rPr lang="en-IN" dirty="0">
                          <a:highlight>
                            <a:srgbClr val="FFFF00"/>
                          </a:highlight>
                        </a:rPr>
                        <a:t>Level</a:t>
                      </a:r>
                    </a:p>
                  </a:txBody>
                  <a:tcPr anchor="ctr">
                    <a:lnL>
                      <a:noFill/>
                    </a:lnL>
                    <a:lnR>
                      <a:noFill/>
                    </a:lnR>
                    <a:lnT>
                      <a:noFill/>
                    </a:lnT>
                    <a:lnB>
                      <a:noFill/>
                    </a:lnB>
                    <a:noFill/>
                  </a:tcPr>
                </a:tc>
                <a:extLst>
                  <a:ext uri="{0D108BD9-81ED-4DB2-BD59-A6C34878D82A}">
                    <a16:rowId xmlns:a16="http://schemas.microsoft.com/office/drawing/2014/main" val="4255010061"/>
                  </a:ext>
                </a:extLst>
              </a:tr>
              <a:tr h="0">
                <a:tc>
                  <a:txBody>
                    <a:bodyPr/>
                    <a:lstStyle/>
                    <a:p>
                      <a:r>
                        <a:rPr lang="en-IN" dirty="0"/>
                        <a:t>All Levels</a:t>
                      </a:r>
                    </a:p>
                  </a:txBody>
                  <a:tcPr anchor="ctr">
                    <a:lnL>
                      <a:noFill/>
                    </a:lnL>
                    <a:lnR>
                      <a:noFill/>
                    </a:lnR>
                    <a:lnT>
                      <a:noFill/>
                    </a:lnT>
                    <a:lnB>
                      <a:noFill/>
                    </a:lnB>
                    <a:noFill/>
                  </a:tcPr>
                </a:tc>
                <a:extLst>
                  <a:ext uri="{0D108BD9-81ED-4DB2-BD59-A6C34878D82A}">
                    <a16:rowId xmlns:a16="http://schemas.microsoft.com/office/drawing/2014/main" val="320211316"/>
                  </a:ext>
                </a:extLst>
              </a:tr>
              <a:tr h="0">
                <a:tc>
                  <a:txBody>
                    <a:bodyPr/>
                    <a:lstStyle/>
                    <a:p>
                      <a:r>
                        <a:rPr lang="en-IN" dirty="0"/>
                        <a:t>Beginner</a:t>
                      </a:r>
                    </a:p>
                  </a:txBody>
                  <a:tcPr anchor="ctr">
                    <a:lnL>
                      <a:noFill/>
                    </a:lnL>
                    <a:lnR>
                      <a:noFill/>
                    </a:lnR>
                    <a:lnT>
                      <a:noFill/>
                    </a:lnT>
                    <a:lnB>
                      <a:noFill/>
                    </a:lnB>
                    <a:noFill/>
                  </a:tcPr>
                </a:tc>
                <a:extLst>
                  <a:ext uri="{0D108BD9-81ED-4DB2-BD59-A6C34878D82A}">
                    <a16:rowId xmlns:a16="http://schemas.microsoft.com/office/drawing/2014/main" val="844086253"/>
                  </a:ext>
                </a:extLst>
              </a:tr>
              <a:tr h="0">
                <a:tc>
                  <a:txBody>
                    <a:bodyPr/>
                    <a:lstStyle/>
                    <a:p>
                      <a:r>
                        <a:rPr lang="en-IN"/>
                        <a:t>Intermediate</a:t>
                      </a:r>
                    </a:p>
                  </a:txBody>
                  <a:tcPr anchor="ctr">
                    <a:lnL>
                      <a:noFill/>
                    </a:lnL>
                    <a:lnR>
                      <a:noFill/>
                    </a:lnR>
                    <a:lnT>
                      <a:noFill/>
                    </a:lnT>
                    <a:lnB>
                      <a:noFill/>
                    </a:lnB>
                    <a:noFill/>
                  </a:tcPr>
                </a:tc>
                <a:extLst>
                  <a:ext uri="{0D108BD9-81ED-4DB2-BD59-A6C34878D82A}">
                    <a16:rowId xmlns:a16="http://schemas.microsoft.com/office/drawing/2014/main" val="304590113"/>
                  </a:ext>
                </a:extLst>
              </a:tr>
              <a:tr h="0">
                <a:tc>
                  <a:txBody>
                    <a:bodyPr/>
                    <a:lstStyle/>
                    <a:p>
                      <a:r>
                        <a:rPr lang="en-IN" dirty="0"/>
                        <a:t>Advanced</a:t>
                      </a:r>
                    </a:p>
                  </a:txBody>
                  <a:tcPr anchor="ctr">
                    <a:lnL>
                      <a:noFill/>
                    </a:lnL>
                    <a:lnR>
                      <a:noFill/>
                    </a:lnR>
                    <a:lnT>
                      <a:noFill/>
                    </a:lnT>
                    <a:lnB>
                      <a:noFill/>
                    </a:lnB>
                    <a:noFill/>
                  </a:tcPr>
                </a:tc>
                <a:extLst>
                  <a:ext uri="{0D108BD9-81ED-4DB2-BD59-A6C34878D82A}">
                    <a16:rowId xmlns:a16="http://schemas.microsoft.com/office/drawing/2014/main" val="2134538676"/>
                  </a:ext>
                </a:extLst>
              </a:tr>
            </a:tbl>
          </a:graphicData>
        </a:graphic>
      </p:graphicFrame>
      <p:sp>
        <p:nvSpPr>
          <p:cNvPr id="9" name="Rectangle 1">
            <a:extLst>
              <a:ext uri="{FF2B5EF4-FFF2-40B4-BE49-F238E27FC236}">
                <a16:creationId xmlns:a16="http://schemas.microsoft.com/office/drawing/2014/main" id="{26045DBD-2B2E-5B2E-1053-E8A6EA550A8D}"/>
              </a:ext>
            </a:extLst>
          </p:cNvPr>
          <p:cNvSpPr>
            <a:spLocks noChangeArrowheads="1"/>
          </p:cNvSpPr>
          <p:nvPr/>
        </p:nvSpPr>
        <p:spPr bwMode="auto">
          <a:xfrm>
            <a:off x="3110752" y="1393474"/>
            <a:ext cx="1905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 Level Filter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graphicFrame>
        <p:nvGraphicFramePr>
          <p:cNvPr id="10" name="Table 9">
            <a:extLst>
              <a:ext uri="{FF2B5EF4-FFF2-40B4-BE49-F238E27FC236}">
                <a16:creationId xmlns:a16="http://schemas.microsoft.com/office/drawing/2014/main" id="{46EF2B94-B593-75EF-ACE4-023A064E4B8E}"/>
              </a:ext>
            </a:extLst>
          </p:cNvPr>
          <p:cNvGraphicFramePr>
            <a:graphicFrameLocks noGrp="1"/>
          </p:cNvGraphicFramePr>
          <p:nvPr>
            <p:extLst>
              <p:ext uri="{D42A27DB-BD31-4B8C-83A1-F6EECF244321}">
                <p14:modId xmlns:p14="http://schemas.microsoft.com/office/powerpoint/2010/main" val="684146058"/>
              </p:ext>
            </p:extLst>
          </p:nvPr>
        </p:nvGraphicFramePr>
        <p:xfrm>
          <a:off x="3328492" y="4173607"/>
          <a:ext cx="1156057" cy="1768796"/>
        </p:xfrm>
        <a:graphic>
          <a:graphicData uri="http://schemas.openxmlformats.org/drawingml/2006/table">
            <a:tbl>
              <a:tblPr/>
              <a:tblGrid>
                <a:gridCol w="1156057">
                  <a:extLst>
                    <a:ext uri="{9D8B030D-6E8A-4147-A177-3AD203B41FA5}">
                      <a16:colId xmlns:a16="http://schemas.microsoft.com/office/drawing/2014/main" val="3148055685"/>
                    </a:ext>
                  </a:extLst>
                </a:gridCol>
              </a:tblGrid>
              <a:tr h="174480">
                <a:tc>
                  <a:txBody>
                    <a:bodyPr/>
                    <a:lstStyle/>
                    <a:p>
                      <a:r>
                        <a:rPr lang="en-IN" dirty="0"/>
                        <a:t>Price</a:t>
                      </a:r>
                    </a:p>
                  </a:txBody>
                  <a:tcPr anchor="ctr">
                    <a:lnL>
                      <a:noFill/>
                    </a:lnL>
                    <a:lnR>
                      <a:noFill/>
                    </a:lnR>
                    <a:lnT>
                      <a:noFill/>
                    </a:lnT>
                    <a:lnB>
                      <a:noFill/>
                    </a:lnB>
                    <a:noFill/>
                  </a:tcPr>
                </a:tc>
                <a:extLst>
                  <a:ext uri="{0D108BD9-81ED-4DB2-BD59-A6C34878D82A}">
                    <a16:rowId xmlns:a16="http://schemas.microsoft.com/office/drawing/2014/main" val="1565627289"/>
                  </a:ext>
                </a:extLst>
              </a:tr>
              <a:tr h="701518">
                <a:tc>
                  <a:txBody>
                    <a:bodyPr/>
                    <a:lstStyle/>
                    <a:p>
                      <a:r>
                        <a:rPr lang="en-IN" dirty="0"/>
                        <a:t>Free</a:t>
                      </a:r>
                    </a:p>
                  </a:txBody>
                  <a:tcPr anchor="ctr">
                    <a:lnL>
                      <a:noFill/>
                    </a:lnL>
                    <a:lnR>
                      <a:noFill/>
                    </a:lnR>
                    <a:lnT>
                      <a:noFill/>
                    </a:lnT>
                    <a:lnB>
                      <a:noFill/>
                    </a:lnB>
                    <a:noFill/>
                  </a:tcPr>
                </a:tc>
                <a:extLst>
                  <a:ext uri="{0D108BD9-81ED-4DB2-BD59-A6C34878D82A}">
                    <a16:rowId xmlns:a16="http://schemas.microsoft.com/office/drawing/2014/main" val="3958263670"/>
                  </a:ext>
                </a:extLst>
              </a:tr>
              <a:tr h="701518">
                <a:tc>
                  <a:txBody>
                    <a:bodyPr/>
                    <a:lstStyle/>
                    <a:p>
                      <a:r>
                        <a:rPr lang="en-IN" dirty="0">
                          <a:highlight>
                            <a:srgbClr val="FFFF00"/>
                          </a:highlight>
                        </a:rPr>
                        <a:t>Paid</a:t>
                      </a:r>
                    </a:p>
                  </a:txBody>
                  <a:tcPr anchor="ctr">
                    <a:lnL>
                      <a:noFill/>
                    </a:lnL>
                    <a:lnR>
                      <a:noFill/>
                    </a:lnR>
                    <a:lnT>
                      <a:noFill/>
                    </a:lnT>
                    <a:lnB>
                      <a:noFill/>
                    </a:lnB>
                    <a:noFill/>
                  </a:tcPr>
                </a:tc>
                <a:extLst>
                  <a:ext uri="{0D108BD9-81ED-4DB2-BD59-A6C34878D82A}">
                    <a16:rowId xmlns:a16="http://schemas.microsoft.com/office/drawing/2014/main" val="4191198396"/>
                  </a:ext>
                </a:extLst>
              </a:tr>
            </a:tbl>
          </a:graphicData>
        </a:graphic>
      </p:graphicFrame>
      <p:sp>
        <p:nvSpPr>
          <p:cNvPr id="11" name="Rectangle 2">
            <a:extLst>
              <a:ext uri="{FF2B5EF4-FFF2-40B4-BE49-F238E27FC236}">
                <a16:creationId xmlns:a16="http://schemas.microsoft.com/office/drawing/2014/main" id="{DFEFFF86-C2B1-9D6F-8E20-3624E93515C8}"/>
              </a:ext>
            </a:extLst>
          </p:cNvPr>
          <p:cNvSpPr>
            <a:spLocks noChangeArrowheads="1"/>
          </p:cNvSpPr>
          <p:nvPr/>
        </p:nvSpPr>
        <p:spPr bwMode="auto">
          <a:xfrm>
            <a:off x="3183221" y="3819664"/>
            <a:ext cx="326713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panose="020B0604020202020204" pitchFamily="34" charset="0"/>
              </a:rPr>
              <a:t>💸 Price Filter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75600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FA2C062-3F1A-AE28-915D-07A05BD6C591}"/>
              </a:ext>
            </a:extLst>
          </p:cNvPr>
          <p:cNvSpPr>
            <a:spLocks noGrp="1"/>
          </p:cNvSpPr>
          <p:nvPr>
            <p:ph type="title"/>
          </p:nvPr>
        </p:nvSpPr>
        <p:spPr>
          <a:xfrm>
            <a:off x="856211" y="497838"/>
            <a:ext cx="5321069" cy="548642"/>
          </a:xfrm>
        </p:spPr>
        <p:txBody>
          <a:bodyPr>
            <a:normAutofit fontScale="90000"/>
          </a:bodyPr>
          <a:lstStyle/>
          <a:p>
            <a:endParaRPr lang="en-IN" dirty="0"/>
          </a:p>
        </p:txBody>
      </p:sp>
      <p:sp>
        <p:nvSpPr>
          <p:cNvPr id="4" name="Footer Placeholder 3">
            <a:extLst>
              <a:ext uri="{FF2B5EF4-FFF2-40B4-BE49-F238E27FC236}">
                <a16:creationId xmlns:a16="http://schemas.microsoft.com/office/drawing/2014/main" id="{48321044-2DB0-D0B5-F476-54B52236053E}"/>
              </a:ext>
            </a:extLst>
          </p:cNvPr>
          <p:cNvSpPr>
            <a:spLocks noGrp="1"/>
          </p:cNvSpPr>
          <p:nvPr>
            <p:ph type="ftr" sz="quarter" idx="11"/>
          </p:nvPr>
        </p:nvSpPr>
        <p:spPr/>
        <p:txBody>
          <a:bodyPr/>
          <a:lstStyle/>
          <a:p>
            <a:r>
              <a:rPr lang="en-IN"/>
              <a:t>Confidential | Not for circulation</a:t>
            </a:r>
          </a:p>
        </p:txBody>
      </p:sp>
      <p:sp>
        <p:nvSpPr>
          <p:cNvPr id="5" name="Slide Number Placeholder 4">
            <a:extLst>
              <a:ext uri="{FF2B5EF4-FFF2-40B4-BE49-F238E27FC236}">
                <a16:creationId xmlns:a16="http://schemas.microsoft.com/office/drawing/2014/main" id="{39D28695-5CA9-720F-CAFF-29F663CE67EE}"/>
              </a:ext>
            </a:extLst>
          </p:cNvPr>
          <p:cNvSpPr>
            <a:spLocks noGrp="1"/>
          </p:cNvSpPr>
          <p:nvPr>
            <p:ph type="sldNum" sz="quarter" idx="12"/>
          </p:nvPr>
        </p:nvSpPr>
        <p:spPr/>
        <p:txBody>
          <a:bodyPr/>
          <a:lstStyle/>
          <a:p>
            <a:fld id="{AD9DC4DE-8F1D-48D4-8D82-7C2223F315D1}" type="slidenum">
              <a:rPr lang="en-IN" smtClean="0"/>
              <a:pPr/>
              <a:t>15</a:t>
            </a:fld>
            <a:endParaRPr lang="en-IN"/>
          </a:p>
        </p:txBody>
      </p:sp>
      <p:sp>
        <p:nvSpPr>
          <p:cNvPr id="3" name="Content Placeholder 2">
            <a:extLst>
              <a:ext uri="{FF2B5EF4-FFF2-40B4-BE49-F238E27FC236}">
                <a16:creationId xmlns:a16="http://schemas.microsoft.com/office/drawing/2014/main" id="{80FB66EF-E655-AED6-26DE-441E2B54086E}"/>
              </a:ext>
            </a:extLst>
          </p:cNvPr>
          <p:cNvSpPr>
            <a:spLocks noGrp="1" noChangeArrowheads="1"/>
          </p:cNvSpPr>
          <p:nvPr>
            <p:ph idx="1"/>
          </p:nvPr>
        </p:nvSpPr>
        <p:spPr bwMode="auto">
          <a:xfrm>
            <a:off x="474749" y="1578719"/>
            <a:ext cx="3654829"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Digital Marketing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Branding &amp; Identity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AI Tools &amp; Automation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Website &amp; App Development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UI/UX &amp; Product Design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Canva &amp; Visual Design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Reels &amp; Video Content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Copywriting &amp; Storytelling</a:t>
            </a:r>
          </a:p>
        </p:txBody>
      </p:sp>
      <p:sp>
        <p:nvSpPr>
          <p:cNvPr id="8" name="Rectangle 3">
            <a:extLst>
              <a:ext uri="{FF2B5EF4-FFF2-40B4-BE49-F238E27FC236}">
                <a16:creationId xmlns:a16="http://schemas.microsoft.com/office/drawing/2014/main" id="{CA9C411A-379D-2DC2-9A49-E74C7FE04267}"/>
              </a:ext>
            </a:extLst>
          </p:cNvPr>
          <p:cNvSpPr>
            <a:spLocks noChangeArrowheads="1"/>
          </p:cNvSpPr>
          <p:nvPr/>
        </p:nvSpPr>
        <p:spPr bwMode="auto">
          <a:xfrm rot="10800000" flipV="1">
            <a:off x="474749" y="3922097"/>
            <a:ext cx="389128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Sales Funnels &amp; Email Marketing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Public Speaking &amp; Confidence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Personal Branding &amp; LinkedIn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Freelancing &amp; Entrepreneurship</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Kids Skill Academy (Class 5–10)</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Mental Wellness &amp; Mind Hacks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Career Coaching &amp; Life Design</a:t>
            </a:r>
          </a:p>
        </p:txBody>
      </p:sp>
      <p:sp>
        <p:nvSpPr>
          <p:cNvPr id="9" name="Rectangle 4">
            <a:extLst>
              <a:ext uri="{FF2B5EF4-FFF2-40B4-BE49-F238E27FC236}">
                <a16:creationId xmlns:a16="http://schemas.microsoft.com/office/drawing/2014/main" id="{970A72D2-4704-E8F9-99AC-964DA95DB2F5}"/>
              </a:ext>
            </a:extLst>
          </p:cNvPr>
          <p:cNvSpPr>
            <a:spLocks noChangeArrowheads="1"/>
          </p:cNvSpPr>
          <p:nvPr/>
        </p:nvSpPr>
        <p:spPr bwMode="auto">
          <a:xfrm>
            <a:off x="4133734" y="1647969"/>
            <a:ext cx="4065386"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AI for Kids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ChatGPT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Midjourney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Notion AI</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Prompt Engineering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AI Tools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Automation (Zapier/Make)</a:t>
            </a:r>
          </a:p>
        </p:txBody>
      </p:sp>
      <p:sp>
        <p:nvSpPr>
          <p:cNvPr id="10" name="Rectangle 5">
            <a:extLst>
              <a:ext uri="{FF2B5EF4-FFF2-40B4-BE49-F238E27FC236}">
                <a16:creationId xmlns:a16="http://schemas.microsoft.com/office/drawing/2014/main" id="{BABE3E00-C85C-D561-2426-6381E52082A7}"/>
              </a:ext>
            </a:extLst>
          </p:cNvPr>
          <p:cNvSpPr>
            <a:spLocks noChangeArrowheads="1"/>
          </p:cNvSpPr>
          <p:nvPr/>
        </p:nvSpPr>
        <p:spPr bwMode="auto">
          <a:xfrm rot="10800000" flipV="1">
            <a:off x="4250080" y="3645098"/>
            <a:ext cx="184592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Canva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Figma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Adobe Photoshop</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Adobe XD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chemeClr val="tx1"/>
                </a:solidFill>
                <a:effectLst/>
                <a:latin typeface="Arial" panose="020B0604020202020204" pitchFamily="34" charset="0"/>
              </a:rPr>
              <a:t>Moodboarding</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Poster Design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UI/UX</a:t>
            </a:r>
          </a:p>
        </p:txBody>
      </p:sp>
      <p:sp>
        <p:nvSpPr>
          <p:cNvPr id="11" name="Rectangle 6">
            <a:extLst>
              <a:ext uri="{FF2B5EF4-FFF2-40B4-BE49-F238E27FC236}">
                <a16:creationId xmlns:a16="http://schemas.microsoft.com/office/drawing/2014/main" id="{866B6165-7F44-4BDA-C3DC-B74393A49D60}"/>
              </a:ext>
            </a:extLst>
          </p:cNvPr>
          <p:cNvSpPr>
            <a:spLocks noChangeArrowheads="1"/>
          </p:cNvSpPr>
          <p:nvPr/>
        </p:nvSpPr>
        <p:spPr bwMode="auto">
          <a:xfrm>
            <a:off x="7161082" y="1641197"/>
            <a:ext cx="2982379"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Instagram Reels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Video Editing (</a:t>
            </a:r>
            <a:r>
              <a:rPr kumimoji="0" lang="en-US" altLang="en-US" sz="1800" b="0" i="0" u="none" strike="noStrike" cap="none" normalizeH="0" baseline="0" dirty="0" err="1">
                <a:ln>
                  <a:noFill/>
                </a:ln>
                <a:solidFill>
                  <a:schemeClr val="tx1"/>
                </a:solidFill>
                <a:effectLst/>
                <a:latin typeface="Arial" panose="020B0604020202020204" pitchFamily="34" charset="0"/>
              </a:rPr>
              <a:t>CapCut</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InShot</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Hook Writing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Social Content Strategy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YouTube Growth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Viral Trends</a:t>
            </a:r>
          </a:p>
        </p:txBody>
      </p:sp>
      <p:sp>
        <p:nvSpPr>
          <p:cNvPr id="12" name="Rectangle 7">
            <a:extLst>
              <a:ext uri="{FF2B5EF4-FFF2-40B4-BE49-F238E27FC236}">
                <a16:creationId xmlns:a16="http://schemas.microsoft.com/office/drawing/2014/main" id="{406A664D-47A2-0E33-CEC7-1F82C0F077C2}"/>
              </a:ext>
            </a:extLst>
          </p:cNvPr>
          <p:cNvSpPr>
            <a:spLocks noChangeArrowheads="1"/>
          </p:cNvSpPr>
          <p:nvPr/>
        </p:nvSpPr>
        <p:spPr bwMode="auto">
          <a:xfrm>
            <a:off x="7161082" y="3686066"/>
            <a:ext cx="2982379"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Personal Branding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LinkedIn Strategy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Email Sequences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Copywriting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Sales Funnels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SEO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Meta Ads (Facebook/Instagram)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Growth Hacking</a:t>
            </a:r>
          </a:p>
        </p:txBody>
      </p:sp>
    </p:spTree>
    <p:extLst>
      <p:ext uri="{BB962C8B-B14F-4D97-AF65-F5344CB8AC3E}">
        <p14:creationId xmlns:p14="http://schemas.microsoft.com/office/powerpoint/2010/main" val="510455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D914A-C2AF-0AD0-AE0A-B7E560E44D0F}"/>
              </a:ext>
            </a:extLst>
          </p:cNvPr>
          <p:cNvSpPr>
            <a:spLocks noGrp="1"/>
          </p:cNvSpPr>
          <p:nvPr>
            <p:ph type="title"/>
          </p:nvPr>
        </p:nvSpPr>
        <p:spPr/>
        <p:txBody>
          <a:bodyPr/>
          <a:lstStyle/>
          <a:p>
            <a:endParaRPr lang="en-IN"/>
          </a:p>
        </p:txBody>
      </p:sp>
      <p:sp>
        <p:nvSpPr>
          <p:cNvPr id="3" name="Footer Placeholder 2">
            <a:extLst>
              <a:ext uri="{FF2B5EF4-FFF2-40B4-BE49-F238E27FC236}">
                <a16:creationId xmlns:a16="http://schemas.microsoft.com/office/drawing/2014/main" id="{27FAB1F1-A1CC-9D80-A00F-0415020E1835}"/>
              </a:ext>
            </a:extLst>
          </p:cNvPr>
          <p:cNvSpPr>
            <a:spLocks noGrp="1"/>
          </p:cNvSpPr>
          <p:nvPr>
            <p:ph type="ftr" sz="quarter" idx="11"/>
          </p:nvPr>
        </p:nvSpPr>
        <p:spPr/>
        <p:txBody>
          <a:bodyPr/>
          <a:lstStyle/>
          <a:p>
            <a:r>
              <a:rPr lang="en-IN"/>
              <a:t>Confidential | Not for circulation</a:t>
            </a:r>
          </a:p>
        </p:txBody>
      </p:sp>
      <p:sp>
        <p:nvSpPr>
          <p:cNvPr id="4" name="Slide Number Placeholder 3">
            <a:extLst>
              <a:ext uri="{FF2B5EF4-FFF2-40B4-BE49-F238E27FC236}">
                <a16:creationId xmlns:a16="http://schemas.microsoft.com/office/drawing/2014/main" id="{C51EC377-C481-92AD-E977-62E278F88FA6}"/>
              </a:ext>
            </a:extLst>
          </p:cNvPr>
          <p:cNvSpPr>
            <a:spLocks noGrp="1"/>
          </p:cNvSpPr>
          <p:nvPr>
            <p:ph type="sldNum" sz="quarter" idx="12"/>
          </p:nvPr>
        </p:nvSpPr>
        <p:spPr/>
        <p:txBody>
          <a:bodyPr/>
          <a:lstStyle/>
          <a:p>
            <a:fld id="{AD9DC4DE-8F1D-48D4-8D82-7C2223F315D1}" type="slidenum">
              <a:rPr lang="en-IN" smtClean="0"/>
              <a:t>16</a:t>
            </a:fld>
            <a:endParaRPr lang="en-IN"/>
          </a:p>
        </p:txBody>
      </p:sp>
      <p:sp>
        <p:nvSpPr>
          <p:cNvPr id="5" name="Rectangle 1">
            <a:extLst>
              <a:ext uri="{FF2B5EF4-FFF2-40B4-BE49-F238E27FC236}">
                <a16:creationId xmlns:a16="http://schemas.microsoft.com/office/drawing/2014/main" id="{17A21F0C-4113-D7CD-9971-B25B397774FE}"/>
              </a:ext>
            </a:extLst>
          </p:cNvPr>
          <p:cNvSpPr>
            <a:spLocks noChangeArrowheads="1"/>
          </p:cNvSpPr>
          <p:nvPr/>
        </p:nvSpPr>
        <p:spPr bwMode="auto">
          <a:xfrm rot="10800000" flipV="1">
            <a:off x="838200" y="1821634"/>
            <a:ext cx="2392326"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WordPress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chemeClr val="tx1"/>
                </a:solidFill>
                <a:effectLst/>
                <a:latin typeface="Arial" panose="020B0604020202020204" pitchFamily="34" charset="0"/>
              </a:rPr>
              <a:t>Webflow</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Wix</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HTML/CSS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JavaScript Basics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No-Code Tools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chemeClr val="tx1"/>
                </a:solidFill>
                <a:effectLst/>
                <a:latin typeface="Arial" panose="020B0604020202020204" pitchFamily="34" charset="0"/>
              </a:rPr>
              <a:t>Elementor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66596A18-5EE9-CFEB-D51F-EACEF9BC38B0}"/>
              </a:ext>
            </a:extLst>
          </p:cNvPr>
          <p:cNvSpPr txBox="1"/>
          <p:nvPr/>
        </p:nvSpPr>
        <p:spPr>
          <a:xfrm>
            <a:off x="767758" y="3983906"/>
            <a:ext cx="2533207" cy="2031325"/>
          </a:xfrm>
          <a:prstGeom prst="rect">
            <a:avLst/>
          </a:prstGeom>
          <a:noFill/>
        </p:spPr>
        <p:txBody>
          <a:bodyPr wrap="square">
            <a:spAutoFit/>
          </a:bodyPr>
          <a:lstStyle/>
          <a:p>
            <a:pPr>
              <a:buFont typeface="Arial" panose="020B0604020202020204" pitchFamily="34" charset="0"/>
              <a:buChar char="•"/>
            </a:pPr>
            <a:r>
              <a:rPr lang="en-US" dirty="0"/>
              <a:t>Freelancing</a:t>
            </a:r>
          </a:p>
          <a:p>
            <a:pPr>
              <a:buFont typeface="Arial" panose="020B0604020202020204" pitchFamily="34" charset="0"/>
              <a:buChar char="•"/>
            </a:pPr>
            <a:r>
              <a:rPr lang="en-US" dirty="0"/>
              <a:t>Resume &amp; Portfolio</a:t>
            </a:r>
          </a:p>
          <a:p>
            <a:pPr>
              <a:buFont typeface="Arial" panose="020B0604020202020204" pitchFamily="34" charset="0"/>
              <a:buChar char="•"/>
            </a:pPr>
            <a:r>
              <a:rPr lang="en-US" dirty="0"/>
              <a:t>Client Pitching</a:t>
            </a:r>
          </a:p>
          <a:p>
            <a:pPr>
              <a:buFont typeface="Arial" panose="020B0604020202020204" pitchFamily="34" charset="0"/>
              <a:buChar char="•"/>
            </a:pPr>
            <a:r>
              <a:rPr lang="en-US" dirty="0"/>
              <a:t>Career Growth</a:t>
            </a:r>
          </a:p>
          <a:p>
            <a:pPr>
              <a:buFont typeface="Arial" panose="020B0604020202020204" pitchFamily="34" charset="0"/>
              <a:buChar char="•"/>
            </a:pPr>
            <a:r>
              <a:rPr lang="en-US" dirty="0"/>
              <a:t>Public Speaking</a:t>
            </a:r>
          </a:p>
          <a:p>
            <a:pPr>
              <a:buFont typeface="Arial" panose="020B0604020202020204" pitchFamily="34" charset="0"/>
              <a:buChar char="•"/>
            </a:pPr>
            <a:r>
              <a:rPr lang="en-US" dirty="0"/>
              <a:t>Confidence Building</a:t>
            </a:r>
          </a:p>
          <a:p>
            <a:pPr>
              <a:buFont typeface="Arial" panose="020B0604020202020204" pitchFamily="34" charset="0"/>
              <a:buChar char="•"/>
            </a:pPr>
            <a:r>
              <a:rPr lang="en-US" dirty="0"/>
              <a:t>Life Coaching</a:t>
            </a:r>
          </a:p>
        </p:txBody>
      </p:sp>
      <p:sp>
        <p:nvSpPr>
          <p:cNvPr id="8" name="Rectangle 2">
            <a:extLst>
              <a:ext uri="{FF2B5EF4-FFF2-40B4-BE49-F238E27FC236}">
                <a16:creationId xmlns:a16="http://schemas.microsoft.com/office/drawing/2014/main" id="{F3F63FD8-5C43-581A-06DE-2A58AF11F677}"/>
              </a:ext>
            </a:extLst>
          </p:cNvPr>
          <p:cNvSpPr>
            <a:spLocks noChangeArrowheads="1"/>
          </p:cNvSpPr>
          <p:nvPr/>
        </p:nvSpPr>
        <p:spPr bwMode="auto">
          <a:xfrm>
            <a:off x="3615070" y="1761028"/>
            <a:ext cx="270067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Time Management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Productivity Hacks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Digital Detox</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Mind Mapping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Emotional Intelligence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Journaling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Mental Health</a:t>
            </a:r>
          </a:p>
        </p:txBody>
      </p:sp>
      <p:pic>
        <p:nvPicPr>
          <p:cNvPr id="6" name="Content Placeholder 6">
            <a:extLst>
              <a:ext uri="{FF2B5EF4-FFF2-40B4-BE49-F238E27FC236}">
                <a16:creationId xmlns:a16="http://schemas.microsoft.com/office/drawing/2014/main" id="{EDD973BE-2668-7D9A-1E10-D0697EF896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9316" y="1761028"/>
            <a:ext cx="1881284" cy="4301763"/>
          </a:xfrm>
          <a:prstGeom prst="rect">
            <a:avLst/>
          </a:prstGeom>
        </p:spPr>
      </p:pic>
    </p:spTree>
    <p:extLst>
      <p:ext uri="{BB962C8B-B14F-4D97-AF65-F5344CB8AC3E}">
        <p14:creationId xmlns:p14="http://schemas.microsoft.com/office/powerpoint/2010/main" val="1643939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5322-42AA-3D8A-B122-E4BFCD7239FB}"/>
              </a:ext>
            </a:extLst>
          </p:cNvPr>
          <p:cNvSpPr>
            <a:spLocks noGrp="1"/>
          </p:cNvSpPr>
          <p:nvPr>
            <p:ph type="title"/>
          </p:nvPr>
        </p:nvSpPr>
        <p:spPr/>
        <p:txBody>
          <a:bodyPr/>
          <a:lstStyle/>
          <a:p>
            <a:r>
              <a:rPr lang="en-US" dirty="0"/>
              <a:t>🧒 Tags for Kids Skill Academy (Class 5–10)</a:t>
            </a:r>
            <a:endParaRPr lang="en-IN" dirty="0"/>
          </a:p>
        </p:txBody>
      </p:sp>
      <p:sp>
        <p:nvSpPr>
          <p:cNvPr id="3" name="Content Placeholder 2">
            <a:extLst>
              <a:ext uri="{FF2B5EF4-FFF2-40B4-BE49-F238E27FC236}">
                <a16:creationId xmlns:a16="http://schemas.microsoft.com/office/drawing/2014/main" id="{AF1D0348-8A8D-E581-0F4B-50D56C779405}"/>
              </a:ext>
            </a:extLst>
          </p:cNvPr>
          <p:cNvSpPr>
            <a:spLocks noGrp="1"/>
          </p:cNvSpPr>
          <p:nvPr>
            <p:ph idx="1"/>
          </p:nvPr>
        </p:nvSpPr>
        <p:spPr>
          <a:xfrm>
            <a:off x="429491" y="1442721"/>
            <a:ext cx="1952202" cy="2895363"/>
          </a:xfrm>
        </p:spPr>
        <p:txBody>
          <a:bodyPr>
            <a:noAutofit/>
          </a:bodyPr>
          <a:lstStyle/>
          <a:p>
            <a:pPr>
              <a:lnSpc>
                <a:spcPct val="100000"/>
              </a:lnSpc>
            </a:pPr>
            <a:r>
              <a:rPr lang="en-US" sz="1800" dirty="0"/>
              <a:t>📘 Academic Skills</a:t>
            </a:r>
          </a:p>
          <a:p>
            <a:pPr>
              <a:lnSpc>
                <a:spcPct val="100000"/>
              </a:lnSpc>
            </a:pPr>
            <a:r>
              <a:rPr lang="en-US" sz="1800" dirty="0"/>
              <a:t>Class 5–10</a:t>
            </a:r>
          </a:p>
          <a:p>
            <a:pPr>
              <a:lnSpc>
                <a:spcPct val="100000"/>
              </a:lnSpc>
            </a:pPr>
            <a:r>
              <a:rPr lang="en-US" sz="1800" dirty="0"/>
              <a:t>Mathematics</a:t>
            </a:r>
          </a:p>
          <a:p>
            <a:pPr>
              <a:lnSpc>
                <a:spcPct val="100000"/>
              </a:lnSpc>
            </a:pPr>
            <a:r>
              <a:rPr lang="en-US" sz="1800" dirty="0"/>
              <a:t>Science Projects</a:t>
            </a:r>
          </a:p>
          <a:p>
            <a:pPr>
              <a:lnSpc>
                <a:spcPct val="100000"/>
              </a:lnSpc>
            </a:pPr>
            <a:r>
              <a:rPr lang="en-US" sz="1800" dirty="0"/>
              <a:t>English Grammar</a:t>
            </a:r>
          </a:p>
          <a:p>
            <a:pPr>
              <a:lnSpc>
                <a:spcPct val="100000"/>
              </a:lnSpc>
            </a:pPr>
            <a:r>
              <a:rPr lang="en-US" sz="1800" dirty="0"/>
              <a:t>Logical Reasoning</a:t>
            </a:r>
          </a:p>
          <a:p>
            <a:pPr>
              <a:lnSpc>
                <a:spcPct val="100000"/>
              </a:lnSpc>
            </a:pPr>
            <a:r>
              <a:rPr lang="en-US" sz="1800" dirty="0"/>
              <a:t>Olympiad Prep</a:t>
            </a:r>
          </a:p>
          <a:p>
            <a:pPr>
              <a:lnSpc>
                <a:spcPct val="100000"/>
              </a:lnSpc>
            </a:pPr>
            <a:r>
              <a:rPr lang="en-US" sz="1800" dirty="0"/>
              <a:t>Social Studies</a:t>
            </a:r>
          </a:p>
          <a:p>
            <a:pPr>
              <a:lnSpc>
                <a:spcPct val="100000"/>
              </a:lnSpc>
            </a:pPr>
            <a:endParaRPr lang="en-IN" sz="1800" dirty="0"/>
          </a:p>
        </p:txBody>
      </p:sp>
      <p:sp>
        <p:nvSpPr>
          <p:cNvPr id="4" name="Footer Placeholder 3">
            <a:extLst>
              <a:ext uri="{FF2B5EF4-FFF2-40B4-BE49-F238E27FC236}">
                <a16:creationId xmlns:a16="http://schemas.microsoft.com/office/drawing/2014/main" id="{D3F53001-35B6-E4F3-F29C-06791D3E29E3}"/>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710BD970-E623-2E74-5D75-82A52D15AF81}"/>
              </a:ext>
            </a:extLst>
          </p:cNvPr>
          <p:cNvSpPr>
            <a:spLocks noGrp="1"/>
          </p:cNvSpPr>
          <p:nvPr>
            <p:ph type="sldNum" sz="quarter" idx="12"/>
          </p:nvPr>
        </p:nvSpPr>
        <p:spPr/>
        <p:txBody>
          <a:bodyPr/>
          <a:lstStyle/>
          <a:p>
            <a:fld id="{AD9DC4DE-8F1D-48D4-8D82-7C2223F315D1}" type="slidenum">
              <a:rPr lang="en-IN" smtClean="0"/>
              <a:pPr/>
              <a:t>17</a:t>
            </a:fld>
            <a:endParaRPr lang="en-IN"/>
          </a:p>
        </p:txBody>
      </p:sp>
      <p:sp>
        <p:nvSpPr>
          <p:cNvPr id="7" name="TextBox 6">
            <a:extLst>
              <a:ext uri="{FF2B5EF4-FFF2-40B4-BE49-F238E27FC236}">
                <a16:creationId xmlns:a16="http://schemas.microsoft.com/office/drawing/2014/main" id="{51A1959F-EA9D-2731-1B2D-53399885D443}"/>
              </a:ext>
            </a:extLst>
          </p:cNvPr>
          <p:cNvSpPr txBox="1"/>
          <p:nvPr/>
        </p:nvSpPr>
        <p:spPr>
          <a:xfrm>
            <a:off x="2712591" y="1341120"/>
            <a:ext cx="2775098" cy="2031325"/>
          </a:xfrm>
          <a:prstGeom prst="rect">
            <a:avLst/>
          </a:prstGeom>
          <a:noFill/>
        </p:spPr>
        <p:txBody>
          <a:bodyPr wrap="square">
            <a:spAutoFit/>
          </a:bodyPr>
          <a:lstStyle/>
          <a:p>
            <a:pPr>
              <a:buNone/>
            </a:pPr>
            <a:r>
              <a:rPr lang="en-IN" b="1" dirty="0"/>
              <a:t>💻 Tech &amp; Digital Skills</a:t>
            </a:r>
          </a:p>
          <a:p>
            <a:pPr>
              <a:buFont typeface="+mj-lt"/>
              <a:buAutoNum type="arabicPeriod" startAt="8"/>
            </a:pPr>
            <a:r>
              <a:rPr lang="en-IN" dirty="0"/>
              <a:t>Scratch Coding</a:t>
            </a:r>
          </a:p>
          <a:p>
            <a:pPr>
              <a:buFont typeface="+mj-lt"/>
              <a:buAutoNum type="arabicPeriod" startAt="8"/>
            </a:pPr>
            <a:r>
              <a:rPr lang="en-IN" dirty="0"/>
              <a:t>HTML &amp; CSS Basics</a:t>
            </a:r>
          </a:p>
          <a:p>
            <a:pPr>
              <a:buFont typeface="+mj-lt"/>
              <a:buAutoNum type="arabicPeriod" startAt="8"/>
            </a:pPr>
            <a:r>
              <a:rPr lang="en-IN" dirty="0"/>
              <a:t>Student Websites</a:t>
            </a:r>
          </a:p>
          <a:p>
            <a:pPr>
              <a:buFont typeface="+mj-lt"/>
              <a:buAutoNum type="arabicPeriod" startAt="8"/>
            </a:pPr>
            <a:r>
              <a:rPr lang="en-IN" dirty="0"/>
              <a:t>Computer Basics</a:t>
            </a:r>
          </a:p>
          <a:p>
            <a:pPr>
              <a:buFont typeface="+mj-lt"/>
              <a:buAutoNum type="arabicPeriod" startAt="8"/>
            </a:pPr>
            <a:r>
              <a:rPr lang="en-IN" dirty="0"/>
              <a:t>Google Suite</a:t>
            </a:r>
          </a:p>
          <a:p>
            <a:pPr>
              <a:buFont typeface="+mj-lt"/>
              <a:buAutoNum type="arabicPeriod" startAt="8"/>
            </a:pPr>
            <a:r>
              <a:rPr lang="en-IN" dirty="0"/>
              <a:t>Internet Safety</a:t>
            </a:r>
          </a:p>
        </p:txBody>
      </p:sp>
      <p:sp>
        <p:nvSpPr>
          <p:cNvPr id="9" name="TextBox 8">
            <a:extLst>
              <a:ext uri="{FF2B5EF4-FFF2-40B4-BE49-F238E27FC236}">
                <a16:creationId xmlns:a16="http://schemas.microsoft.com/office/drawing/2014/main" id="{9BCCD4A1-DAAA-E2B8-963B-97704A203427}"/>
              </a:ext>
            </a:extLst>
          </p:cNvPr>
          <p:cNvSpPr txBox="1"/>
          <p:nvPr/>
        </p:nvSpPr>
        <p:spPr>
          <a:xfrm>
            <a:off x="5195776" y="1331905"/>
            <a:ext cx="3044456" cy="1754326"/>
          </a:xfrm>
          <a:prstGeom prst="rect">
            <a:avLst/>
          </a:prstGeom>
          <a:noFill/>
        </p:spPr>
        <p:txBody>
          <a:bodyPr wrap="square">
            <a:spAutoFit/>
          </a:bodyPr>
          <a:lstStyle/>
          <a:p>
            <a:pPr>
              <a:buNone/>
            </a:pPr>
            <a:r>
              <a:rPr lang="en-IN" b="1" dirty="0"/>
              <a:t>🎨 Creative &amp; Design Skills</a:t>
            </a:r>
          </a:p>
          <a:p>
            <a:pPr>
              <a:buFont typeface="+mj-lt"/>
              <a:buAutoNum type="arabicPeriod" startAt="14"/>
            </a:pPr>
            <a:r>
              <a:rPr lang="en-IN" dirty="0"/>
              <a:t>Canva for Kids</a:t>
            </a:r>
          </a:p>
          <a:p>
            <a:pPr>
              <a:buFont typeface="+mj-lt"/>
              <a:buAutoNum type="arabicPeriod" startAt="14"/>
            </a:pPr>
            <a:r>
              <a:rPr lang="en-IN" dirty="0"/>
              <a:t>Drawing &amp; Posters</a:t>
            </a:r>
          </a:p>
          <a:p>
            <a:pPr>
              <a:buFont typeface="+mj-lt"/>
              <a:buAutoNum type="arabicPeriod" startAt="14"/>
            </a:pPr>
            <a:r>
              <a:rPr lang="en-IN" dirty="0"/>
              <a:t>Storytelling</a:t>
            </a:r>
          </a:p>
          <a:p>
            <a:pPr>
              <a:buFont typeface="+mj-lt"/>
              <a:buAutoNum type="arabicPeriod" startAt="14"/>
            </a:pPr>
            <a:r>
              <a:rPr lang="en-IN" dirty="0"/>
              <a:t>Digital Stories</a:t>
            </a:r>
          </a:p>
          <a:p>
            <a:pPr>
              <a:buFont typeface="+mj-lt"/>
              <a:buAutoNum type="arabicPeriod" startAt="14"/>
            </a:pPr>
            <a:r>
              <a:rPr lang="en-IN" dirty="0"/>
              <a:t>Art &amp; Design</a:t>
            </a:r>
          </a:p>
        </p:txBody>
      </p:sp>
      <p:sp>
        <p:nvSpPr>
          <p:cNvPr id="11" name="TextBox 10">
            <a:extLst>
              <a:ext uri="{FF2B5EF4-FFF2-40B4-BE49-F238E27FC236}">
                <a16:creationId xmlns:a16="http://schemas.microsoft.com/office/drawing/2014/main" id="{7CEC6BEA-EB74-5824-E5B2-322E4D6067B4}"/>
              </a:ext>
            </a:extLst>
          </p:cNvPr>
          <p:cNvSpPr txBox="1"/>
          <p:nvPr/>
        </p:nvSpPr>
        <p:spPr>
          <a:xfrm>
            <a:off x="8240232" y="1341120"/>
            <a:ext cx="3044456" cy="1754326"/>
          </a:xfrm>
          <a:prstGeom prst="rect">
            <a:avLst/>
          </a:prstGeom>
          <a:noFill/>
        </p:spPr>
        <p:txBody>
          <a:bodyPr wrap="square">
            <a:spAutoFit/>
          </a:bodyPr>
          <a:lstStyle/>
          <a:p>
            <a:pPr>
              <a:buNone/>
            </a:pPr>
            <a:r>
              <a:rPr lang="en-IN" b="1" dirty="0"/>
              <a:t>🤖 AI &amp; Robotics for Kids</a:t>
            </a:r>
          </a:p>
          <a:p>
            <a:pPr>
              <a:buFont typeface="+mj-lt"/>
              <a:buAutoNum type="arabicPeriod" startAt="19"/>
            </a:pPr>
            <a:r>
              <a:rPr lang="en-IN" dirty="0"/>
              <a:t>AI for Kids</a:t>
            </a:r>
          </a:p>
          <a:p>
            <a:pPr>
              <a:buFont typeface="+mj-lt"/>
              <a:buAutoNum type="arabicPeriod" startAt="19"/>
            </a:pPr>
            <a:r>
              <a:rPr lang="en-IN" dirty="0"/>
              <a:t>Mini Robots</a:t>
            </a:r>
          </a:p>
          <a:p>
            <a:pPr>
              <a:buFont typeface="+mj-lt"/>
              <a:buAutoNum type="arabicPeriod" startAt="19"/>
            </a:pPr>
            <a:r>
              <a:rPr lang="en-IN" dirty="0"/>
              <a:t>Smart Circuits</a:t>
            </a:r>
          </a:p>
          <a:p>
            <a:pPr>
              <a:buFont typeface="+mj-lt"/>
              <a:buAutoNum type="arabicPeriod" startAt="19"/>
            </a:pPr>
            <a:r>
              <a:rPr lang="en-IN" dirty="0"/>
              <a:t>Sensor Projects</a:t>
            </a:r>
          </a:p>
          <a:p>
            <a:pPr>
              <a:buFont typeface="+mj-lt"/>
              <a:buAutoNum type="arabicPeriod" startAt="19"/>
            </a:pPr>
            <a:r>
              <a:rPr lang="en-IN" dirty="0"/>
              <a:t>Tech Fun</a:t>
            </a:r>
          </a:p>
        </p:txBody>
      </p:sp>
      <p:sp>
        <p:nvSpPr>
          <p:cNvPr id="13" name="TextBox 12">
            <a:extLst>
              <a:ext uri="{FF2B5EF4-FFF2-40B4-BE49-F238E27FC236}">
                <a16:creationId xmlns:a16="http://schemas.microsoft.com/office/drawing/2014/main" id="{A66A219C-BB19-D4B8-7634-7A8B12F22F42}"/>
              </a:ext>
            </a:extLst>
          </p:cNvPr>
          <p:cNvSpPr txBox="1"/>
          <p:nvPr/>
        </p:nvSpPr>
        <p:spPr>
          <a:xfrm>
            <a:off x="2870791" y="3485556"/>
            <a:ext cx="3413051" cy="1754326"/>
          </a:xfrm>
          <a:prstGeom prst="rect">
            <a:avLst/>
          </a:prstGeom>
          <a:noFill/>
        </p:spPr>
        <p:txBody>
          <a:bodyPr wrap="square">
            <a:spAutoFit/>
          </a:bodyPr>
          <a:lstStyle/>
          <a:p>
            <a:pPr>
              <a:buNone/>
            </a:pPr>
            <a:r>
              <a:rPr lang="en-US" b="1" dirty="0"/>
              <a:t>🎙 Communication &amp; Life Skills</a:t>
            </a:r>
          </a:p>
          <a:p>
            <a:pPr>
              <a:buFont typeface="+mj-lt"/>
              <a:buAutoNum type="arabicPeriod" startAt="24"/>
            </a:pPr>
            <a:r>
              <a:rPr lang="en-US" dirty="0"/>
              <a:t>Public Speaking</a:t>
            </a:r>
          </a:p>
          <a:p>
            <a:pPr>
              <a:buFont typeface="+mj-lt"/>
              <a:buAutoNum type="arabicPeriod" startAt="24"/>
            </a:pPr>
            <a:r>
              <a:rPr lang="en-US" dirty="0"/>
              <a:t>Debate Practice</a:t>
            </a:r>
          </a:p>
          <a:p>
            <a:pPr>
              <a:buFont typeface="+mj-lt"/>
              <a:buAutoNum type="arabicPeriod" startAt="24"/>
            </a:pPr>
            <a:r>
              <a:rPr lang="en-US" dirty="0"/>
              <a:t>Confidence Building</a:t>
            </a:r>
          </a:p>
          <a:p>
            <a:pPr>
              <a:buFont typeface="+mj-lt"/>
              <a:buAutoNum type="arabicPeriod" startAt="24"/>
            </a:pPr>
            <a:r>
              <a:rPr lang="en-US" dirty="0"/>
              <a:t>Role-Play Skills</a:t>
            </a:r>
          </a:p>
          <a:p>
            <a:pPr>
              <a:buFont typeface="+mj-lt"/>
              <a:buAutoNum type="arabicPeriod" startAt="24"/>
            </a:pPr>
            <a:r>
              <a:rPr lang="en-US" dirty="0"/>
              <a:t>Speech Writing</a:t>
            </a:r>
          </a:p>
        </p:txBody>
      </p:sp>
    </p:spTree>
    <p:extLst>
      <p:ext uri="{BB962C8B-B14F-4D97-AF65-F5344CB8AC3E}">
        <p14:creationId xmlns:p14="http://schemas.microsoft.com/office/powerpoint/2010/main" val="3258520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268A1-2198-E5C1-3877-5EDE46A84A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51213A-C239-8BDF-BB6E-3303DF90FB7F}"/>
              </a:ext>
            </a:extLst>
          </p:cNvPr>
          <p:cNvSpPr>
            <a:spLocks noGrp="1"/>
          </p:cNvSpPr>
          <p:nvPr>
            <p:ph type="title"/>
          </p:nvPr>
        </p:nvSpPr>
        <p:spPr/>
        <p:txBody>
          <a:bodyPr/>
          <a:lstStyle/>
          <a:p>
            <a:r>
              <a:rPr lang="en-IN" dirty="0"/>
              <a:t>Know More</a:t>
            </a:r>
          </a:p>
        </p:txBody>
      </p:sp>
      <p:sp>
        <p:nvSpPr>
          <p:cNvPr id="5" name="Text Placeholder 4">
            <a:extLst>
              <a:ext uri="{FF2B5EF4-FFF2-40B4-BE49-F238E27FC236}">
                <a16:creationId xmlns:a16="http://schemas.microsoft.com/office/drawing/2014/main" id="{E5AEDBFB-0BAA-1163-1676-1CE3A401622E}"/>
              </a:ext>
            </a:extLst>
          </p:cNvPr>
          <p:cNvSpPr>
            <a:spLocks noGrp="1"/>
          </p:cNvSpPr>
          <p:nvPr>
            <p:ph type="body" idx="1"/>
          </p:nvPr>
        </p:nvSpPr>
        <p:spPr/>
        <p:txBody>
          <a:bodyPr/>
          <a:lstStyle/>
          <a:p>
            <a:endParaRPr lang="en-IN" dirty="0"/>
          </a:p>
        </p:txBody>
      </p:sp>
      <p:sp>
        <p:nvSpPr>
          <p:cNvPr id="6" name="Footer Placeholder 5">
            <a:extLst>
              <a:ext uri="{FF2B5EF4-FFF2-40B4-BE49-F238E27FC236}">
                <a16:creationId xmlns:a16="http://schemas.microsoft.com/office/drawing/2014/main" id="{F384F617-2BE8-3B56-6BAE-669EC538761C}"/>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7549820B-09FC-F08F-07C6-B8EE0E229B7D}"/>
              </a:ext>
            </a:extLst>
          </p:cNvPr>
          <p:cNvSpPr>
            <a:spLocks noGrp="1"/>
          </p:cNvSpPr>
          <p:nvPr>
            <p:ph type="sldNum" sz="quarter" idx="12"/>
          </p:nvPr>
        </p:nvSpPr>
        <p:spPr/>
        <p:txBody>
          <a:bodyPr/>
          <a:lstStyle/>
          <a:p>
            <a:fld id="{AD9DC4DE-8F1D-48D4-8D82-7C2223F315D1}" type="slidenum">
              <a:rPr lang="en-IN" smtClean="0"/>
              <a:pPr/>
              <a:t>18</a:t>
            </a:fld>
            <a:endParaRPr lang="en-IN"/>
          </a:p>
        </p:txBody>
      </p:sp>
      <p:sp>
        <p:nvSpPr>
          <p:cNvPr id="8" name="Rectangle: Rounded Corners 7">
            <a:extLst>
              <a:ext uri="{FF2B5EF4-FFF2-40B4-BE49-F238E27FC236}">
                <a16:creationId xmlns:a16="http://schemas.microsoft.com/office/drawing/2014/main" id="{83A737B9-EF49-9A78-B29E-89EEFC1D9F7E}"/>
              </a:ext>
            </a:extLst>
          </p:cNvPr>
          <p:cNvSpPr/>
          <p:nvPr/>
        </p:nvSpPr>
        <p:spPr>
          <a:xfrm>
            <a:off x="429491"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err="1">
                <a:solidFill>
                  <a:schemeClr val="tx2"/>
                </a:solidFill>
              </a:rPr>
              <a:t>BrainQuarter</a:t>
            </a:r>
            <a:endParaRPr lang="en-IN" sz="1400" dirty="0">
              <a:solidFill>
                <a:schemeClr val="tx2"/>
              </a:solidFill>
            </a:endParaRPr>
          </a:p>
        </p:txBody>
      </p:sp>
      <p:sp>
        <p:nvSpPr>
          <p:cNvPr id="18" name="Rectangle: Rounded Corners 17">
            <a:extLst>
              <a:ext uri="{FF2B5EF4-FFF2-40B4-BE49-F238E27FC236}">
                <a16:creationId xmlns:a16="http://schemas.microsoft.com/office/drawing/2014/main" id="{D598A7EC-1273-538B-B58A-4E6EB59C797D}"/>
              </a:ext>
            </a:extLst>
          </p:cNvPr>
          <p:cNvSpPr/>
          <p:nvPr/>
        </p:nvSpPr>
        <p:spPr>
          <a:xfrm>
            <a:off x="1952404"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Courses</a:t>
            </a:r>
          </a:p>
        </p:txBody>
      </p:sp>
      <p:sp>
        <p:nvSpPr>
          <p:cNvPr id="19" name="Rectangle: Rounded Corners 18">
            <a:extLst>
              <a:ext uri="{FF2B5EF4-FFF2-40B4-BE49-F238E27FC236}">
                <a16:creationId xmlns:a16="http://schemas.microsoft.com/office/drawing/2014/main" id="{375E1703-9342-6D88-117C-C50F045F3DB4}"/>
              </a:ext>
            </a:extLst>
          </p:cNvPr>
          <p:cNvSpPr/>
          <p:nvPr/>
        </p:nvSpPr>
        <p:spPr>
          <a:xfrm>
            <a:off x="3475317"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Know More</a:t>
            </a:r>
          </a:p>
        </p:txBody>
      </p:sp>
      <p:sp>
        <p:nvSpPr>
          <p:cNvPr id="20" name="Rectangle: Rounded Corners 19">
            <a:extLst>
              <a:ext uri="{FF2B5EF4-FFF2-40B4-BE49-F238E27FC236}">
                <a16:creationId xmlns:a16="http://schemas.microsoft.com/office/drawing/2014/main" id="{48EED5ED-EEDD-54EE-4FF8-9AF275DCC57A}"/>
              </a:ext>
            </a:extLst>
          </p:cNvPr>
          <p:cNvSpPr/>
          <p:nvPr/>
        </p:nvSpPr>
        <p:spPr>
          <a:xfrm>
            <a:off x="4998230"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rPr>
              <a:t>Resources</a:t>
            </a:r>
            <a:endParaRPr lang="en-IN" sz="1400" dirty="0">
              <a:solidFill>
                <a:schemeClr val="tx2"/>
              </a:solidFill>
            </a:endParaRPr>
          </a:p>
        </p:txBody>
      </p:sp>
      <p:sp>
        <p:nvSpPr>
          <p:cNvPr id="21" name="Rectangle: Rounded Corners 20">
            <a:extLst>
              <a:ext uri="{FF2B5EF4-FFF2-40B4-BE49-F238E27FC236}">
                <a16:creationId xmlns:a16="http://schemas.microsoft.com/office/drawing/2014/main" id="{0BBEE78C-619F-17C1-4478-CB67CCD925B0}"/>
              </a:ext>
            </a:extLst>
          </p:cNvPr>
          <p:cNvSpPr/>
          <p:nvPr/>
        </p:nvSpPr>
        <p:spPr>
          <a:xfrm>
            <a:off x="6521143" y="867636"/>
            <a:ext cx="2920328" cy="484239"/>
          </a:xfrm>
          <a:prstGeom prst="roundRect">
            <a:avLst/>
          </a:prstGeom>
          <a:solidFill>
            <a:srgbClr val="21AAB5"/>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1400" dirty="0">
                <a:solidFill>
                  <a:schemeClr val="tx2"/>
                </a:solidFill>
              </a:rPr>
              <a:t>Search…</a:t>
            </a:r>
          </a:p>
        </p:txBody>
      </p:sp>
      <p:sp>
        <p:nvSpPr>
          <p:cNvPr id="22" name="Rectangle: Rounded Corners 21">
            <a:extLst>
              <a:ext uri="{FF2B5EF4-FFF2-40B4-BE49-F238E27FC236}">
                <a16:creationId xmlns:a16="http://schemas.microsoft.com/office/drawing/2014/main" id="{0F548AE1-ACC7-AACE-189B-DBD2F2F3F421}"/>
              </a:ext>
            </a:extLst>
          </p:cNvPr>
          <p:cNvSpPr/>
          <p:nvPr/>
        </p:nvSpPr>
        <p:spPr>
          <a:xfrm>
            <a:off x="9500887" y="867636"/>
            <a:ext cx="1029269"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Sign Up</a:t>
            </a:r>
          </a:p>
        </p:txBody>
      </p:sp>
      <p:sp>
        <p:nvSpPr>
          <p:cNvPr id="23" name="Rectangle 22">
            <a:extLst>
              <a:ext uri="{FF2B5EF4-FFF2-40B4-BE49-F238E27FC236}">
                <a16:creationId xmlns:a16="http://schemas.microsoft.com/office/drawing/2014/main" id="{AD18E8E5-C72D-42B7-9986-C3417D85F5CC}"/>
              </a:ext>
            </a:extLst>
          </p:cNvPr>
          <p:cNvSpPr/>
          <p:nvPr/>
        </p:nvSpPr>
        <p:spPr>
          <a:xfrm>
            <a:off x="3475315" y="1306156"/>
            <a:ext cx="1463495" cy="45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516045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BF6E4-1ED8-637B-E4FD-55BD17387DB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34B500D-348E-58D0-55C8-DB77595C47DD}"/>
              </a:ext>
            </a:extLst>
          </p:cNvPr>
          <p:cNvSpPr>
            <a:spLocks noGrp="1"/>
          </p:cNvSpPr>
          <p:nvPr>
            <p:ph type="title"/>
          </p:nvPr>
        </p:nvSpPr>
        <p:spPr/>
        <p:txBody>
          <a:bodyPr/>
          <a:lstStyle/>
          <a:p>
            <a:r>
              <a:rPr lang="en-US" dirty="0"/>
              <a:t>Know more</a:t>
            </a:r>
            <a:endParaRPr lang="en-IN" dirty="0"/>
          </a:p>
        </p:txBody>
      </p:sp>
      <p:sp>
        <p:nvSpPr>
          <p:cNvPr id="7" name="Content Placeholder 6">
            <a:extLst>
              <a:ext uri="{FF2B5EF4-FFF2-40B4-BE49-F238E27FC236}">
                <a16:creationId xmlns:a16="http://schemas.microsoft.com/office/drawing/2014/main" id="{03FF1B1D-7C37-063E-A608-E021D6E01816}"/>
              </a:ext>
            </a:extLst>
          </p:cNvPr>
          <p:cNvSpPr>
            <a:spLocks noGrp="1"/>
          </p:cNvSpPr>
          <p:nvPr>
            <p:ph idx="1"/>
          </p:nvPr>
        </p:nvSpPr>
        <p:spPr>
          <a:xfrm>
            <a:off x="429491" y="1442720"/>
            <a:ext cx="3309389" cy="4734243"/>
          </a:xfrm>
        </p:spPr>
        <p:txBody>
          <a:bodyPr>
            <a:normAutofit/>
          </a:bodyPr>
          <a:lstStyle/>
          <a:p>
            <a:r>
              <a:rPr lang="en-IN" sz="1400" dirty="0"/>
              <a:t>Who we are</a:t>
            </a:r>
          </a:p>
          <a:p>
            <a:r>
              <a:rPr lang="en-IN" sz="1400" dirty="0" err="1"/>
              <a:t>wkoThe</a:t>
            </a:r>
            <a:r>
              <a:rPr lang="en-IN" sz="1400" dirty="0"/>
              <a:t> Smartest Spot on the Internet to Learn What </a:t>
            </a:r>
            <a:r>
              <a:rPr lang="en-IN" sz="1400" i="1" dirty="0"/>
              <a:t>Actually</a:t>
            </a:r>
            <a:r>
              <a:rPr lang="en-IN" sz="1400" dirty="0"/>
              <a:t> Matters</a:t>
            </a:r>
          </a:p>
          <a:p>
            <a:r>
              <a:rPr lang="en-IN" sz="1400" dirty="0"/>
              <a:t>At </a:t>
            </a:r>
            <a:r>
              <a:rPr lang="en-IN" sz="1400" dirty="0" err="1"/>
              <a:t>Braindemy</a:t>
            </a:r>
            <a:r>
              <a:rPr lang="en-IN" sz="1400" dirty="0"/>
              <a:t>, we don’t believe in boring. We believe in bold.</a:t>
            </a:r>
            <a:br>
              <a:rPr lang="en-IN" sz="1400" dirty="0"/>
            </a:br>
            <a:r>
              <a:rPr lang="en-IN" sz="1400" dirty="0"/>
              <a:t>We built this academy because the world doesn’t need more “meh” courses—it needs </a:t>
            </a:r>
            <a:r>
              <a:rPr lang="en-IN" sz="1400" b="1" dirty="0"/>
              <a:t>real skills</a:t>
            </a:r>
            <a:r>
              <a:rPr lang="en-IN" sz="1400" dirty="0"/>
              <a:t> taught by real people, in a really awesome way.</a:t>
            </a:r>
          </a:p>
          <a:p>
            <a:r>
              <a:rPr lang="en-IN" sz="1400" dirty="0"/>
              <a:t>From coding to confidence, AI tools to advertising, public speaking to pixel-perfect design—we’ve curated the courses your </a:t>
            </a:r>
            <a:r>
              <a:rPr lang="en-IN" sz="1400" b="1" dirty="0"/>
              <a:t>future self</a:t>
            </a:r>
            <a:r>
              <a:rPr lang="en-IN" sz="1400" dirty="0"/>
              <a:t> will high-five you for.</a:t>
            </a:r>
          </a:p>
          <a:p>
            <a:r>
              <a:rPr lang="en-IN" sz="1400" dirty="0"/>
              <a:t>And yeah, we sprinkle in a little fun too.</a:t>
            </a:r>
            <a:br>
              <a:rPr lang="en-IN" sz="1400" dirty="0"/>
            </a:br>
            <a:r>
              <a:rPr lang="en-IN" sz="1400" dirty="0"/>
              <a:t>(Okay, a lot.)</a:t>
            </a:r>
          </a:p>
          <a:p>
            <a:r>
              <a:rPr lang="en-IN" sz="1400" b="1" dirty="0"/>
              <a:t>CTA Button:</a:t>
            </a:r>
            <a:br>
              <a:rPr lang="en-IN" sz="1400" dirty="0"/>
            </a:br>
            <a:r>
              <a:rPr lang="en-IN" sz="1400" dirty="0"/>
              <a:t>🚀 "Explore Courses Now"</a:t>
            </a:r>
          </a:p>
          <a:p>
            <a:endParaRPr lang="en-IN" sz="1400" dirty="0"/>
          </a:p>
        </p:txBody>
      </p:sp>
      <p:sp>
        <p:nvSpPr>
          <p:cNvPr id="4" name="Footer Placeholder 3">
            <a:extLst>
              <a:ext uri="{FF2B5EF4-FFF2-40B4-BE49-F238E27FC236}">
                <a16:creationId xmlns:a16="http://schemas.microsoft.com/office/drawing/2014/main" id="{604E33C0-9903-1581-F81D-CA81FFBE8AC2}"/>
              </a:ext>
            </a:extLst>
          </p:cNvPr>
          <p:cNvSpPr>
            <a:spLocks noGrp="1"/>
          </p:cNvSpPr>
          <p:nvPr>
            <p:ph type="ftr" sz="quarter" idx="11"/>
          </p:nvPr>
        </p:nvSpPr>
        <p:spPr/>
        <p:txBody>
          <a:bodyPr/>
          <a:lstStyle/>
          <a:p>
            <a:r>
              <a:rPr lang="en-IN"/>
              <a:t>Confidential | Not for circulation</a:t>
            </a:r>
          </a:p>
        </p:txBody>
      </p:sp>
      <p:sp>
        <p:nvSpPr>
          <p:cNvPr id="5" name="Slide Number Placeholder 4">
            <a:extLst>
              <a:ext uri="{FF2B5EF4-FFF2-40B4-BE49-F238E27FC236}">
                <a16:creationId xmlns:a16="http://schemas.microsoft.com/office/drawing/2014/main" id="{595C30FD-D96B-4D5D-E7C8-9C96657C44C4}"/>
              </a:ext>
            </a:extLst>
          </p:cNvPr>
          <p:cNvSpPr>
            <a:spLocks noGrp="1"/>
          </p:cNvSpPr>
          <p:nvPr>
            <p:ph type="sldNum" sz="quarter" idx="12"/>
          </p:nvPr>
        </p:nvSpPr>
        <p:spPr/>
        <p:txBody>
          <a:bodyPr/>
          <a:lstStyle/>
          <a:p>
            <a:fld id="{AD9DC4DE-8F1D-48D4-8D82-7C2223F315D1}" type="slidenum">
              <a:rPr lang="en-IN" smtClean="0"/>
              <a:pPr/>
              <a:t>19</a:t>
            </a:fld>
            <a:endParaRPr lang="en-IN"/>
          </a:p>
        </p:txBody>
      </p:sp>
      <p:pic>
        <p:nvPicPr>
          <p:cNvPr id="3" name="Picture 2">
            <a:extLst>
              <a:ext uri="{FF2B5EF4-FFF2-40B4-BE49-F238E27FC236}">
                <a16:creationId xmlns:a16="http://schemas.microsoft.com/office/drawing/2014/main" id="{680457E7-28D1-0A9B-E716-CF421B2BD494}"/>
              </a:ext>
            </a:extLst>
          </p:cNvPr>
          <p:cNvPicPr>
            <a:picLocks noChangeAspect="1"/>
          </p:cNvPicPr>
          <p:nvPr/>
        </p:nvPicPr>
        <p:blipFill>
          <a:blip r:embed="rId2"/>
          <a:stretch>
            <a:fillRect/>
          </a:stretch>
        </p:blipFill>
        <p:spPr>
          <a:xfrm>
            <a:off x="4006643" y="1960880"/>
            <a:ext cx="7353106" cy="3249137"/>
          </a:xfrm>
          <a:prstGeom prst="rect">
            <a:avLst/>
          </a:prstGeom>
        </p:spPr>
      </p:pic>
      <p:sp>
        <p:nvSpPr>
          <p:cNvPr id="2" name="TextBox 1">
            <a:extLst>
              <a:ext uri="{FF2B5EF4-FFF2-40B4-BE49-F238E27FC236}">
                <a16:creationId xmlns:a16="http://schemas.microsoft.com/office/drawing/2014/main" id="{E89F45D3-2636-875A-EA9B-F21B89A672C1}"/>
              </a:ext>
            </a:extLst>
          </p:cNvPr>
          <p:cNvSpPr txBox="1"/>
          <p:nvPr/>
        </p:nvSpPr>
        <p:spPr>
          <a:xfrm>
            <a:off x="4001100" y="1647983"/>
            <a:ext cx="2793358" cy="307777"/>
          </a:xfrm>
          <a:prstGeom prst="rect">
            <a:avLst/>
          </a:prstGeom>
          <a:noFill/>
        </p:spPr>
        <p:txBody>
          <a:bodyPr wrap="square">
            <a:spAutoFit/>
          </a:bodyPr>
          <a:lstStyle/>
          <a:p>
            <a:r>
              <a:rPr lang="en-IN" sz="1400" dirty="0"/>
              <a:t>Reference:</a:t>
            </a:r>
            <a:endParaRPr lang="en-IN" sz="1400" b="1" dirty="0"/>
          </a:p>
        </p:txBody>
      </p:sp>
    </p:spTree>
    <p:extLst>
      <p:ext uri="{BB962C8B-B14F-4D97-AF65-F5344CB8AC3E}">
        <p14:creationId xmlns:p14="http://schemas.microsoft.com/office/powerpoint/2010/main" val="587823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E1B3A-C47C-8B09-ACD4-82143CFFB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3A8733-B5E7-BE26-8A8C-100E1E36A44C}"/>
              </a:ext>
            </a:extLst>
          </p:cNvPr>
          <p:cNvSpPr>
            <a:spLocks noGrp="1"/>
          </p:cNvSpPr>
          <p:nvPr>
            <p:ph type="title"/>
          </p:nvPr>
        </p:nvSpPr>
        <p:spPr/>
        <p:txBody>
          <a:bodyPr>
            <a:normAutofit/>
          </a:bodyPr>
          <a:lstStyle/>
          <a:p>
            <a:r>
              <a:rPr lang="en-US" dirty="0"/>
              <a:t>🌍 </a:t>
            </a:r>
            <a:r>
              <a:rPr lang="en-US" dirty="0" err="1"/>
              <a:t>Braindemy</a:t>
            </a:r>
            <a:r>
              <a:rPr lang="en-US" dirty="0"/>
              <a:t>: Ready to Impact the World</a:t>
            </a:r>
            <a:endParaRPr lang="en-IN" dirty="0"/>
          </a:p>
        </p:txBody>
      </p:sp>
      <p:sp>
        <p:nvSpPr>
          <p:cNvPr id="4" name="Content Placeholder 3">
            <a:extLst>
              <a:ext uri="{FF2B5EF4-FFF2-40B4-BE49-F238E27FC236}">
                <a16:creationId xmlns:a16="http://schemas.microsoft.com/office/drawing/2014/main" id="{3FC3B125-CE6B-8679-64AD-D00525FF0C5C}"/>
              </a:ext>
            </a:extLst>
          </p:cNvPr>
          <p:cNvSpPr>
            <a:spLocks noGrp="1"/>
          </p:cNvSpPr>
          <p:nvPr>
            <p:ph idx="1"/>
          </p:nvPr>
        </p:nvSpPr>
        <p:spPr/>
        <p:txBody>
          <a:bodyPr/>
          <a:lstStyle/>
          <a:p>
            <a:r>
              <a:rPr lang="en-US" b="1" dirty="0"/>
              <a:t>Grow Your Skills. Shape Your Future.</a:t>
            </a:r>
            <a:br>
              <a:rPr lang="en-US" dirty="0"/>
            </a:br>
            <a:r>
              <a:rPr lang="en-US" dirty="0"/>
              <a:t>We’re just getting started — and we’re thinking big.</a:t>
            </a:r>
          </a:p>
          <a:p>
            <a:r>
              <a:rPr lang="en-US" b="1" dirty="0"/>
              <a:t>🧠 The Vision We’re Building</a:t>
            </a:r>
            <a:endParaRPr lang="en-IN" b="1" dirty="0"/>
          </a:p>
        </p:txBody>
      </p:sp>
      <p:sp>
        <p:nvSpPr>
          <p:cNvPr id="3" name="Rectangle: Rounded Corners 2">
            <a:extLst>
              <a:ext uri="{FF2B5EF4-FFF2-40B4-BE49-F238E27FC236}">
                <a16:creationId xmlns:a16="http://schemas.microsoft.com/office/drawing/2014/main" id="{0D772935-436A-B8AB-6ECE-E12074666715}"/>
              </a:ext>
            </a:extLst>
          </p:cNvPr>
          <p:cNvSpPr/>
          <p:nvPr/>
        </p:nvSpPr>
        <p:spPr>
          <a:xfrm>
            <a:off x="3156156" y="3429000"/>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FAFF83C4-A7D9-EEE5-738C-216967C755D5}"/>
              </a:ext>
            </a:extLst>
          </p:cNvPr>
          <p:cNvSpPr txBox="1"/>
          <p:nvPr/>
        </p:nvSpPr>
        <p:spPr>
          <a:xfrm>
            <a:off x="3431086" y="4006601"/>
            <a:ext cx="2389983" cy="584775"/>
          </a:xfrm>
          <a:prstGeom prst="rect">
            <a:avLst/>
          </a:prstGeom>
          <a:noFill/>
        </p:spPr>
        <p:txBody>
          <a:bodyPr wrap="square">
            <a:spAutoFit/>
          </a:bodyPr>
          <a:lstStyle/>
          <a:p>
            <a:pPr algn="ctr"/>
            <a:r>
              <a:rPr lang="en-IN" sz="1400" dirty="0"/>
              <a:t>🌱 What's Coming</a:t>
            </a:r>
          </a:p>
          <a:p>
            <a:pPr algn="ctr"/>
            <a:r>
              <a:rPr lang="en-IN" dirty="0"/>
              <a:t>💡 Our Goal</a:t>
            </a:r>
            <a:endParaRPr lang="en-IN" b="1" dirty="0"/>
          </a:p>
        </p:txBody>
      </p:sp>
      <p:sp>
        <p:nvSpPr>
          <p:cNvPr id="6" name="Rectangle: Rounded Corners 5">
            <a:extLst>
              <a:ext uri="{FF2B5EF4-FFF2-40B4-BE49-F238E27FC236}">
                <a16:creationId xmlns:a16="http://schemas.microsoft.com/office/drawing/2014/main" id="{497430C5-C612-CF0D-C29C-F63DEC496AD0}"/>
              </a:ext>
            </a:extLst>
          </p:cNvPr>
          <p:cNvSpPr/>
          <p:nvPr/>
        </p:nvSpPr>
        <p:spPr>
          <a:xfrm>
            <a:off x="5100977" y="5092191"/>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Oval 8">
            <a:extLst>
              <a:ext uri="{FF2B5EF4-FFF2-40B4-BE49-F238E27FC236}">
                <a16:creationId xmlns:a16="http://schemas.microsoft.com/office/drawing/2014/main" id="{D89AD988-4F9C-41DD-1963-68E708088617}"/>
              </a:ext>
            </a:extLst>
          </p:cNvPr>
          <p:cNvSpPr/>
          <p:nvPr/>
        </p:nvSpPr>
        <p:spPr>
          <a:xfrm>
            <a:off x="2822976" y="3808066"/>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Rounded Corners 13">
            <a:extLst>
              <a:ext uri="{FF2B5EF4-FFF2-40B4-BE49-F238E27FC236}">
                <a16:creationId xmlns:a16="http://schemas.microsoft.com/office/drawing/2014/main" id="{2D0A3541-A771-EAB4-AC88-D0BD7F82AEDD}"/>
              </a:ext>
            </a:extLst>
          </p:cNvPr>
          <p:cNvSpPr/>
          <p:nvPr/>
        </p:nvSpPr>
        <p:spPr>
          <a:xfrm>
            <a:off x="6651203" y="3429000"/>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Rounded Corners 15">
            <a:extLst>
              <a:ext uri="{FF2B5EF4-FFF2-40B4-BE49-F238E27FC236}">
                <a16:creationId xmlns:a16="http://schemas.microsoft.com/office/drawing/2014/main" id="{4778C18F-F6FE-CC4C-3A70-D0FFF182A7A0}"/>
              </a:ext>
            </a:extLst>
          </p:cNvPr>
          <p:cNvSpPr/>
          <p:nvPr/>
        </p:nvSpPr>
        <p:spPr>
          <a:xfrm>
            <a:off x="8596024" y="5092191"/>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a:extLst>
              <a:ext uri="{FF2B5EF4-FFF2-40B4-BE49-F238E27FC236}">
                <a16:creationId xmlns:a16="http://schemas.microsoft.com/office/drawing/2014/main" id="{112888B7-7521-B2B7-69A3-0C9CD57F1AC6}"/>
              </a:ext>
            </a:extLst>
          </p:cNvPr>
          <p:cNvSpPr txBox="1"/>
          <p:nvPr/>
        </p:nvSpPr>
        <p:spPr>
          <a:xfrm>
            <a:off x="6997987" y="3972123"/>
            <a:ext cx="2389983" cy="584775"/>
          </a:xfrm>
          <a:prstGeom prst="rect">
            <a:avLst/>
          </a:prstGeom>
          <a:noFill/>
        </p:spPr>
        <p:txBody>
          <a:bodyPr wrap="square">
            <a:spAutoFit/>
          </a:bodyPr>
          <a:lstStyle/>
          <a:p>
            <a:pPr algn="ctr"/>
            <a:r>
              <a:rPr lang="en-IN" sz="1400" dirty="0"/>
              <a:t>🎓 </a:t>
            </a:r>
            <a:r>
              <a:rPr lang="en-IN" sz="1400" b="1" dirty="0"/>
              <a:t>Students to Empower</a:t>
            </a:r>
          </a:p>
          <a:p>
            <a:pPr algn="ctr"/>
            <a:endParaRPr lang="en-IN" b="1" dirty="0"/>
          </a:p>
        </p:txBody>
      </p:sp>
      <p:sp>
        <p:nvSpPr>
          <p:cNvPr id="25" name="TextBox 24">
            <a:extLst>
              <a:ext uri="{FF2B5EF4-FFF2-40B4-BE49-F238E27FC236}">
                <a16:creationId xmlns:a16="http://schemas.microsoft.com/office/drawing/2014/main" id="{234654C6-7701-54B7-B088-C722248290B2}"/>
              </a:ext>
            </a:extLst>
          </p:cNvPr>
          <p:cNvSpPr txBox="1"/>
          <p:nvPr/>
        </p:nvSpPr>
        <p:spPr>
          <a:xfrm>
            <a:off x="5375907" y="5741663"/>
            <a:ext cx="2389983" cy="523220"/>
          </a:xfrm>
          <a:prstGeom prst="rect">
            <a:avLst/>
          </a:prstGeom>
          <a:noFill/>
        </p:spPr>
        <p:txBody>
          <a:bodyPr wrap="square">
            <a:spAutoFit/>
          </a:bodyPr>
          <a:lstStyle/>
          <a:p>
            <a:pPr algn="ctr"/>
            <a:r>
              <a:rPr lang="en-IN" sz="1400" dirty="0"/>
              <a:t>🌍 </a:t>
            </a:r>
            <a:r>
              <a:rPr lang="en-IN" sz="1400" b="1" dirty="0"/>
              <a:t>Countries to Reach </a:t>
            </a:r>
          </a:p>
          <a:p>
            <a:pPr algn="ctr"/>
            <a:r>
              <a:rPr lang="en-IN" sz="1400" dirty="0"/>
              <a:t>50+</a:t>
            </a:r>
            <a:endParaRPr lang="en-IN" b="1" dirty="0"/>
          </a:p>
        </p:txBody>
      </p:sp>
      <p:sp>
        <p:nvSpPr>
          <p:cNvPr id="26" name="TextBox 25">
            <a:extLst>
              <a:ext uri="{FF2B5EF4-FFF2-40B4-BE49-F238E27FC236}">
                <a16:creationId xmlns:a16="http://schemas.microsoft.com/office/drawing/2014/main" id="{72E40C11-B1F7-3610-74A4-EC213B7CEC06}"/>
              </a:ext>
            </a:extLst>
          </p:cNvPr>
          <p:cNvSpPr txBox="1"/>
          <p:nvPr/>
        </p:nvSpPr>
        <p:spPr>
          <a:xfrm>
            <a:off x="8942808" y="5616936"/>
            <a:ext cx="2389983" cy="584775"/>
          </a:xfrm>
          <a:prstGeom prst="rect">
            <a:avLst/>
          </a:prstGeom>
          <a:noFill/>
        </p:spPr>
        <p:txBody>
          <a:bodyPr wrap="square">
            <a:spAutoFit/>
          </a:bodyPr>
          <a:lstStyle/>
          <a:p>
            <a:pPr algn="ctr"/>
            <a:r>
              <a:rPr lang="en-IN" sz="1400" dirty="0"/>
              <a:t>🏆 </a:t>
            </a:r>
            <a:r>
              <a:rPr lang="en-IN" sz="1400" b="1" dirty="0"/>
              <a:t>Awards to Earn</a:t>
            </a:r>
          </a:p>
          <a:p>
            <a:pPr algn="ctr"/>
            <a:r>
              <a:rPr lang="en-IN" dirty="0"/>
              <a:t>Countless</a:t>
            </a:r>
            <a:endParaRPr lang="en-IN" b="1" dirty="0"/>
          </a:p>
        </p:txBody>
      </p:sp>
      <p:pic>
        <p:nvPicPr>
          <p:cNvPr id="2050" name="Picture 2" descr="Expert - Free user icons">
            <a:extLst>
              <a:ext uri="{FF2B5EF4-FFF2-40B4-BE49-F238E27FC236}">
                <a16:creationId xmlns:a16="http://schemas.microsoft.com/office/drawing/2014/main" id="{C84F73FD-17C0-5896-5A7A-600D961F0E1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2936941" y="3913416"/>
            <a:ext cx="494145" cy="494145"/>
          </a:xfrm>
          <a:prstGeom prst="rect">
            <a:avLst/>
          </a:prstGeom>
          <a:noFill/>
          <a:extLst>
            <a:ext uri="{909E8E84-426E-40DD-AFC4-6F175D3DCCD1}">
              <a14:hiddenFill xmlns:a14="http://schemas.microsoft.com/office/drawing/2010/main">
                <a:solidFill>
                  <a:srgbClr val="FFFFFF"/>
                </a:solidFill>
              </a14:hiddenFill>
            </a:ext>
          </a:extLst>
        </p:spPr>
      </p:pic>
      <p:sp>
        <p:nvSpPr>
          <p:cNvPr id="27" name="Oval 26">
            <a:extLst>
              <a:ext uri="{FF2B5EF4-FFF2-40B4-BE49-F238E27FC236}">
                <a16:creationId xmlns:a16="http://schemas.microsoft.com/office/drawing/2014/main" id="{03E87CB8-E1FA-5D89-4C2F-DFB0C27797CC}"/>
              </a:ext>
            </a:extLst>
          </p:cNvPr>
          <p:cNvSpPr/>
          <p:nvPr/>
        </p:nvSpPr>
        <p:spPr>
          <a:xfrm>
            <a:off x="6280232" y="3808066"/>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a:extLst>
              <a:ext uri="{FF2B5EF4-FFF2-40B4-BE49-F238E27FC236}">
                <a16:creationId xmlns:a16="http://schemas.microsoft.com/office/drawing/2014/main" id="{89A58858-E4D7-DDAB-F03A-B833B63E31AD}"/>
              </a:ext>
            </a:extLst>
          </p:cNvPr>
          <p:cNvSpPr/>
          <p:nvPr/>
        </p:nvSpPr>
        <p:spPr>
          <a:xfrm>
            <a:off x="8225053" y="5455318"/>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a:extLst>
              <a:ext uri="{FF2B5EF4-FFF2-40B4-BE49-F238E27FC236}">
                <a16:creationId xmlns:a16="http://schemas.microsoft.com/office/drawing/2014/main" id="{0DE5C531-6863-DAB6-89A2-66805F74A997}"/>
              </a:ext>
            </a:extLst>
          </p:cNvPr>
          <p:cNvSpPr/>
          <p:nvPr/>
        </p:nvSpPr>
        <p:spPr>
          <a:xfrm>
            <a:off x="4742098" y="5455318"/>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2" name="Picture 4" descr="Interactive - Free education icons">
            <a:extLst>
              <a:ext uri="{FF2B5EF4-FFF2-40B4-BE49-F238E27FC236}">
                <a16:creationId xmlns:a16="http://schemas.microsoft.com/office/drawing/2014/main" id="{4AB50E5E-3DB7-A396-BB20-DEF47FE2590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6386555" y="3972123"/>
            <a:ext cx="529295" cy="52929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mbition - Free people icons">
            <a:extLst>
              <a:ext uri="{FF2B5EF4-FFF2-40B4-BE49-F238E27FC236}">
                <a16:creationId xmlns:a16="http://schemas.microsoft.com/office/drawing/2014/main" id="{58AA5741-DFF4-8F4C-9F70-994FCB19BB06}"/>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872246" y="5576447"/>
            <a:ext cx="452120" cy="45212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Download Free Session Icons in PNG &amp; SVG">
            <a:extLst>
              <a:ext uri="{FF2B5EF4-FFF2-40B4-BE49-F238E27FC236}">
                <a16:creationId xmlns:a16="http://schemas.microsoft.com/office/drawing/2014/main" id="{CD052C9E-0109-6E0D-2F06-D71F6641ABC1}"/>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8356113" y="5562596"/>
            <a:ext cx="479822" cy="47982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DCD0E428-AAA8-E339-0F37-2F208344DF25}"/>
              </a:ext>
            </a:extLst>
          </p:cNvPr>
          <p:cNvSpPr/>
          <p:nvPr/>
        </p:nvSpPr>
        <p:spPr>
          <a:xfrm>
            <a:off x="1618022" y="5092191"/>
            <a:ext cx="2939844" cy="1466645"/>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E4187455-2F0F-4C7C-B8B1-1C0E2CA560DC}"/>
              </a:ext>
            </a:extLst>
          </p:cNvPr>
          <p:cNvSpPr txBox="1"/>
          <p:nvPr/>
        </p:nvSpPr>
        <p:spPr>
          <a:xfrm>
            <a:off x="1892952" y="5741663"/>
            <a:ext cx="2389983" cy="523220"/>
          </a:xfrm>
          <a:prstGeom prst="rect">
            <a:avLst/>
          </a:prstGeom>
          <a:noFill/>
        </p:spPr>
        <p:txBody>
          <a:bodyPr wrap="square">
            <a:spAutoFit/>
          </a:bodyPr>
          <a:lstStyle/>
          <a:p>
            <a:pPr algn="ctr"/>
            <a:r>
              <a:rPr lang="en-US" sz="1400" dirty="0"/>
              <a:t>📘 </a:t>
            </a:r>
            <a:r>
              <a:rPr lang="en-US" sz="1400" b="1" dirty="0"/>
              <a:t>Courses in the Making</a:t>
            </a:r>
            <a:endParaRPr lang="en-IN" sz="1400" dirty="0"/>
          </a:p>
          <a:p>
            <a:pPr algn="ctr"/>
            <a:r>
              <a:rPr lang="en-IN" sz="1400" dirty="0"/>
              <a:t>500+</a:t>
            </a:r>
            <a:endParaRPr lang="en-IN" b="1" dirty="0"/>
          </a:p>
        </p:txBody>
      </p:sp>
      <p:sp>
        <p:nvSpPr>
          <p:cNvPr id="10" name="Oval 9">
            <a:extLst>
              <a:ext uri="{FF2B5EF4-FFF2-40B4-BE49-F238E27FC236}">
                <a16:creationId xmlns:a16="http://schemas.microsoft.com/office/drawing/2014/main" id="{3AC4AE5A-A6DF-F310-A1D3-9AB4639D3DFB}"/>
              </a:ext>
            </a:extLst>
          </p:cNvPr>
          <p:cNvSpPr/>
          <p:nvPr/>
        </p:nvSpPr>
        <p:spPr>
          <a:xfrm>
            <a:off x="1259143" y="5455318"/>
            <a:ext cx="717755" cy="740390"/>
          </a:xfrm>
          <a:prstGeom prst="ellipse">
            <a:avLst/>
          </a:prstGeom>
          <a:solidFill>
            <a:srgbClr val="26C6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6" descr="Ambition - Free people icons">
            <a:extLst>
              <a:ext uri="{FF2B5EF4-FFF2-40B4-BE49-F238E27FC236}">
                <a16:creationId xmlns:a16="http://schemas.microsoft.com/office/drawing/2014/main" id="{068E57BB-D55E-9A6D-7886-9967ABCD166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1389291" y="5576447"/>
            <a:ext cx="452120" cy="45212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Table 14">
            <a:extLst>
              <a:ext uri="{FF2B5EF4-FFF2-40B4-BE49-F238E27FC236}">
                <a16:creationId xmlns:a16="http://schemas.microsoft.com/office/drawing/2014/main" id="{1E082A2C-D4BB-A8C4-CACD-6AE522002845}"/>
              </a:ext>
            </a:extLst>
          </p:cNvPr>
          <p:cNvGraphicFramePr>
            <a:graphicFrameLocks noGrp="1"/>
          </p:cNvGraphicFramePr>
          <p:nvPr/>
        </p:nvGraphicFramePr>
        <p:xfrm>
          <a:off x="838200" y="3818414"/>
          <a:ext cx="10515600" cy="365760"/>
        </p:xfrm>
        <a:graphic>
          <a:graphicData uri="http://schemas.openxmlformats.org/drawingml/2006/table">
            <a:tbl>
              <a:tblPr/>
              <a:tblGrid>
                <a:gridCol w="10515600">
                  <a:extLst>
                    <a:ext uri="{9D8B030D-6E8A-4147-A177-3AD203B41FA5}">
                      <a16:colId xmlns:a16="http://schemas.microsoft.com/office/drawing/2014/main" val="619913045"/>
                    </a:ext>
                  </a:extLst>
                </a:gridCol>
              </a:tblGrid>
              <a:tr h="0">
                <a:tc>
                  <a:txBody>
                    <a:bodyPr/>
                    <a:lstStyle/>
                    <a:p>
                      <a:endParaRPr lang="en-IN" dirty="0"/>
                    </a:p>
                  </a:txBody>
                  <a:tcPr anchor="ctr">
                    <a:lnL>
                      <a:noFill/>
                    </a:lnL>
                    <a:lnR>
                      <a:noFill/>
                    </a:lnR>
                    <a:lnT>
                      <a:noFill/>
                    </a:lnT>
                    <a:lnB>
                      <a:noFill/>
                    </a:lnB>
                    <a:noFill/>
                  </a:tcPr>
                </a:tc>
                <a:extLst>
                  <a:ext uri="{0D108BD9-81ED-4DB2-BD59-A6C34878D82A}">
                    <a16:rowId xmlns:a16="http://schemas.microsoft.com/office/drawing/2014/main" val="4004179116"/>
                  </a:ext>
                </a:extLst>
              </a:tr>
            </a:tbl>
          </a:graphicData>
        </a:graphic>
      </p:graphicFrame>
      <p:graphicFrame>
        <p:nvGraphicFramePr>
          <p:cNvPr id="17" name="Table 16">
            <a:extLst>
              <a:ext uri="{FF2B5EF4-FFF2-40B4-BE49-F238E27FC236}">
                <a16:creationId xmlns:a16="http://schemas.microsoft.com/office/drawing/2014/main" id="{32A7FEF0-3145-E447-9049-128F11B2B0C7}"/>
              </a:ext>
            </a:extLst>
          </p:cNvPr>
          <p:cNvGraphicFramePr>
            <a:graphicFrameLocks noGrp="1"/>
          </p:cNvGraphicFramePr>
          <p:nvPr>
            <p:extLst>
              <p:ext uri="{D42A27DB-BD31-4B8C-83A1-F6EECF244321}">
                <p14:modId xmlns:p14="http://schemas.microsoft.com/office/powerpoint/2010/main" val="3706108753"/>
              </p:ext>
            </p:extLst>
          </p:nvPr>
        </p:nvGraphicFramePr>
        <p:xfrm>
          <a:off x="7676220" y="4185910"/>
          <a:ext cx="1138698" cy="365760"/>
        </p:xfrm>
        <a:graphic>
          <a:graphicData uri="http://schemas.openxmlformats.org/drawingml/2006/table">
            <a:tbl>
              <a:tblPr/>
              <a:tblGrid>
                <a:gridCol w="1138698">
                  <a:extLst>
                    <a:ext uri="{9D8B030D-6E8A-4147-A177-3AD203B41FA5}">
                      <a16:colId xmlns:a16="http://schemas.microsoft.com/office/drawing/2014/main" val="2034191815"/>
                    </a:ext>
                  </a:extLst>
                </a:gridCol>
              </a:tblGrid>
              <a:tr h="0">
                <a:tc>
                  <a:txBody>
                    <a:bodyPr/>
                    <a:lstStyle/>
                    <a:p>
                      <a:r>
                        <a:rPr lang="en-IN" b="1" dirty="0"/>
                        <a:t>100,000+</a:t>
                      </a:r>
                      <a:endParaRPr lang="en-IN" dirty="0"/>
                    </a:p>
                  </a:txBody>
                  <a:tcPr anchor="ctr">
                    <a:lnL>
                      <a:noFill/>
                    </a:lnL>
                    <a:lnR>
                      <a:noFill/>
                    </a:lnR>
                    <a:lnT>
                      <a:noFill/>
                    </a:lnT>
                    <a:lnB>
                      <a:noFill/>
                    </a:lnB>
                    <a:noFill/>
                  </a:tcPr>
                </a:tc>
                <a:extLst>
                  <a:ext uri="{0D108BD9-81ED-4DB2-BD59-A6C34878D82A}">
                    <a16:rowId xmlns:a16="http://schemas.microsoft.com/office/drawing/2014/main" val="4162196703"/>
                  </a:ext>
                </a:extLst>
              </a:tr>
            </a:tbl>
          </a:graphicData>
        </a:graphic>
      </p:graphicFrame>
      <p:sp>
        <p:nvSpPr>
          <p:cNvPr id="12" name="TextBox 11">
            <a:extLst>
              <a:ext uri="{FF2B5EF4-FFF2-40B4-BE49-F238E27FC236}">
                <a16:creationId xmlns:a16="http://schemas.microsoft.com/office/drawing/2014/main" id="{68EABF32-4E12-6D8F-CFA0-9247F745AF06}"/>
              </a:ext>
            </a:extLst>
          </p:cNvPr>
          <p:cNvSpPr txBox="1"/>
          <p:nvPr/>
        </p:nvSpPr>
        <p:spPr>
          <a:xfrm>
            <a:off x="8835935" y="1092285"/>
            <a:ext cx="2793358" cy="307777"/>
          </a:xfrm>
          <a:prstGeom prst="rect">
            <a:avLst/>
          </a:prstGeom>
          <a:noFill/>
        </p:spPr>
        <p:txBody>
          <a:bodyPr wrap="square">
            <a:spAutoFit/>
          </a:bodyPr>
          <a:lstStyle/>
          <a:p>
            <a:r>
              <a:rPr lang="en-IN" sz="1400" dirty="0"/>
              <a:t>Reference:</a:t>
            </a:r>
            <a:endParaRPr lang="en-IN" sz="1400" b="1" dirty="0"/>
          </a:p>
        </p:txBody>
      </p:sp>
      <p:pic>
        <p:nvPicPr>
          <p:cNvPr id="13" name="Picture 12">
            <a:extLst>
              <a:ext uri="{FF2B5EF4-FFF2-40B4-BE49-F238E27FC236}">
                <a16:creationId xmlns:a16="http://schemas.microsoft.com/office/drawing/2014/main" id="{0CC12295-0F25-C8EC-35CA-11567EAB1AB1}"/>
              </a:ext>
            </a:extLst>
          </p:cNvPr>
          <p:cNvPicPr>
            <a:picLocks noChangeAspect="1"/>
          </p:cNvPicPr>
          <p:nvPr/>
        </p:nvPicPr>
        <p:blipFill>
          <a:blip r:embed="rId10"/>
          <a:stretch>
            <a:fillRect/>
          </a:stretch>
        </p:blipFill>
        <p:spPr>
          <a:xfrm>
            <a:off x="7553190" y="1563226"/>
            <a:ext cx="4358924" cy="1703848"/>
          </a:xfrm>
          <a:prstGeom prst="rect">
            <a:avLst/>
          </a:prstGeom>
        </p:spPr>
      </p:pic>
    </p:spTree>
    <p:extLst>
      <p:ext uri="{BB962C8B-B14F-4D97-AF65-F5344CB8AC3E}">
        <p14:creationId xmlns:p14="http://schemas.microsoft.com/office/powerpoint/2010/main" val="4232310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955-84D1-36D9-073E-CD93106B01C1}"/>
              </a:ext>
            </a:extLst>
          </p:cNvPr>
          <p:cNvSpPr>
            <a:spLocks noGrp="1"/>
          </p:cNvSpPr>
          <p:nvPr>
            <p:ph type="title"/>
          </p:nvPr>
        </p:nvSpPr>
        <p:spPr/>
        <p:txBody>
          <a:bodyPr/>
          <a:lstStyle/>
          <a:p>
            <a:endParaRPr lang="en-IN"/>
          </a:p>
        </p:txBody>
      </p:sp>
      <p:pic>
        <p:nvPicPr>
          <p:cNvPr id="7" name="Content Placeholder 6">
            <a:extLst>
              <a:ext uri="{FF2B5EF4-FFF2-40B4-BE49-F238E27FC236}">
                <a16:creationId xmlns:a16="http://schemas.microsoft.com/office/drawing/2014/main" id="{7C279B68-883C-7AC3-158E-1A4C43B187EF}"/>
              </a:ext>
            </a:extLst>
          </p:cNvPr>
          <p:cNvPicPr>
            <a:picLocks noGrp="1" noChangeAspect="1"/>
          </p:cNvPicPr>
          <p:nvPr>
            <p:ph idx="1"/>
          </p:nvPr>
        </p:nvPicPr>
        <p:blipFill>
          <a:blip r:embed="rId2"/>
          <a:stretch>
            <a:fillRect/>
          </a:stretch>
        </p:blipFill>
        <p:spPr>
          <a:xfrm>
            <a:off x="429491" y="297843"/>
            <a:ext cx="8859804" cy="4116677"/>
          </a:xfrm>
        </p:spPr>
      </p:pic>
      <p:sp>
        <p:nvSpPr>
          <p:cNvPr id="4" name="Footer Placeholder 3">
            <a:extLst>
              <a:ext uri="{FF2B5EF4-FFF2-40B4-BE49-F238E27FC236}">
                <a16:creationId xmlns:a16="http://schemas.microsoft.com/office/drawing/2014/main" id="{0C1D2ACF-B33E-EBDC-30C3-C0BB77708FB6}"/>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B0630DD1-0C0A-09DB-0B6F-6CA1177D41FE}"/>
              </a:ext>
            </a:extLst>
          </p:cNvPr>
          <p:cNvSpPr>
            <a:spLocks noGrp="1"/>
          </p:cNvSpPr>
          <p:nvPr>
            <p:ph type="sldNum" sz="quarter" idx="12"/>
          </p:nvPr>
        </p:nvSpPr>
        <p:spPr/>
        <p:txBody>
          <a:bodyPr/>
          <a:lstStyle/>
          <a:p>
            <a:fld id="{AD9DC4DE-8F1D-48D4-8D82-7C2223F315D1}" type="slidenum">
              <a:rPr lang="en-IN" smtClean="0"/>
              <a:pPr/>
              <a:t>21</a:t>
            </a:fld>
            <a:endParaRPr lang="en-IN"/>
          </a:p>
        </p:txBody>
      </p:sp>
      <p:sp>
        <p:nvSpPr>
          <p:cNvPr id="9" name="TextBox 8">
            <a:extLst>
              <a:ext uri="{FF2B5EF4-FFF2-40B4-BE49-F238E27FC236}">
                <a16:creationId xmlns:a16="http://schemas.microsoft.com/office/drawing/2014/main" id="{39F6A00C-4240-6DBD-A6F6-5141ECE0D9C8}"/>
              </a:ext>
            </a:extLst>
          </p:cNvPr>
          <p:cNvSpPr txBox="1"/>
          <p:nvPr/>
        </p:nvSpPr>
        <p:spPr>
          <a:xfrm>
            <a:off x="348211" y="4694108"/>
            <a:ext cx="11409680" cy="954107"/>
          </a:xfrm>
          <a:prstGeom prst="rect">
            <a:avLst/>
          </a:prstGeom>
          <a:noFill/>
        </p:spPr>
        <p:txBody>
          <a:bodyPr wrap="square">
            <a:spAutoFit/>
          </a:bodyPr>
          <a:lstStyle/>
          <a:p>
            <a:r>
              <a:rPr lang="en-US" sz="2800" b="1" dirty="0"/>
              <a:t>ARE YOU READY FOR THIS OFFER 10% Offer For Very First 50 Student’s &amp; Mentors</a:t>
            </a:r>
            <a:endParaRPr lang="en-IN" sz="2800" b="1" dirty="0"/>
          </a:p>
        </p:txBody>
      </p:sp>
      <p:sp>
        <p:nvSpPr>
          <p:cNvPr id="6" name="TextBox 5">
            <a:extLst>
              <a:ext uri="{FF2B5EF4-FFF2-40B4-BE49-F238E27FC236}">
                <a16:creationId xmlns:a16="http://schemas.microsoft.com/office/drawing/2014/main" id="{44935C8C-E6F2-726D-E159-DF82F72DF060}"/>
              </a:ext>
            </a:extLst>
          </p:cNvPr>
          <p:cNvSpPr txBox="1"/>
          <p:nvPr/>
        </p:nvSpPr>
        <p:spPr>
          <a:xfrm>
            <a:off x="9387841" y="2049256"/>
            <a:ext cx="1615440" cy="307777"/>
          </a:xfrm>
          <a:prstGeom prst="rect">
            <a:avLst/>
          </a:prstGeom>
          <a:noFill/>
        </p:spPr>
        <p:txBody>
          <a:bodyPr wrap="square">
            <a:spAutoFit/>
          </a:bodyPr>
          <a:lstStyle/>
          <a:p>
            <a:r>
              <a:rPr lang="en-IN" sz="1400" dirty="0"/>
              <a:t>Reference:</a:t>
            </a:r>
            <a:endParaRPr lang="en-IN" sz="1400" b="1" dirty="0"/>
          </a:p>
        </p:txBody>
      </p:sp>
    </p:spTree>
    <p:extLst>
      <p:ext uri="{BB962C8B-B14F-4D97-AF65-F5344CB8AC3E}">
        <p14:creationId xmlns:p14="http://schemas.microsoft.com/office/powerpoint/2010/main" val="3256666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0D247-238E-A78A-0260-021604A96F3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E0D6252-9E2E-C307-BEC9-7BEBC4F5DBBE}"/>
              </a:ext>
            </a:extLst>
          </p:cNvPr>
          <p:cNvSpPr>
            <a:spLocks noGrp="1"/>
          </p:cNvSpPr>
          <p:nvPr>
            <p:ph idx="1"/>
          </p:nvPr>
        </p:nvSpPr>
        <p:spPr>
          <a:xfrm>
            <a:off x="510771" y="4463909"/>
            <a:ext cx="4548909" cy="1250668"/>
          </a:xfrm>
        </p:spPr>
        <p:txBody>
          <a:bodyPr>
            <a:normAutofit fontScale="85000" lnSpcReduction="20000"/>
          </a:bodyPr>
          <a:lstStyle/>
          <a:p>
            <a:r>
              <a:rPr lang="en-US" b="1" dirty="0"/>
              <a:t>🎓 Real Mentors. Real Skills.</a:t>
            </a:r>
            <a:br>
              <a:rPr lang="en-US" dirty="0"/>
            </a:br>
            <a:r>
              <a:rPr lang="en-US" dirty="0"/>
              <a:t>Learn directly from experienced professionals in design, marketing, tech, and more — the way it’s meant to be.</a:t>
            </a:r>
            <a:endParaRPr lang="en-IN" dirty="0"/>
          </a:p>
        </p:txBody>
      </p:sp>
      <p:sp>
        <p:nvSpPr>
          <p:cNvPr id="4" name="Footer Placeholder 3">
            <a:extLst>
              <a:ext uri="{FF2B5EF4-FFF2-40B4-BE49-F238E27FC236}">
                <a16:creationId xmlns:a16="http://schemas.microsoft.com/office/drawing/2014/main" id="{505012C7-2E86-DB15-3C15-1B5C1F86AE4A}"/>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AA10D8B4-8CCB-0015-29CE-534DB26645CB}"/>
              </a:ext>
            </a:extLst>
          </p:cNvPr>
          <p:cNvSpPr>
            <a:spLocks noGrp="1"/>
          </p:cNvSpPr>
          <p:nvPr>
            <p:ph type="sldNum" sz="quarter" idx="12"/>
          </p:nvPr>
        </p:nvSpPr>
        <p:spPr/>
        <p:txBody>
          <a:bodyPr/>
          <a:lstStyle/>
          <a:p>
            <a:fld id="{AD9DC4DE-8F1D-48D4-8D82-7C2223F315D1}" type="slidenum">
              <a:rPr lang="en-IN" smtClean="0"/>
              <a:pPr/>
              <a:t>22</a:t>
            </a:fld>
            <a:endParaRPr lang="en-IN"/>
          </a:p>
        </p:txBody>
      </p:sp>
      <p:pic>
        <p:nvPicPr>
          <p:cNvPr id="7" name="Picture 6">
            <a:extLst>
              <a:ext uri="{FF2B5EF4-FFF2-40B4-BE49-F238E27FC236}">
                <a16:creationId xmlns:a16="http://schemas.microsoft.com/office/drawing/2014/main" id="{1E60BB57-2AA9-7501-B815-C50FE13D698E}"/>
              </a:ext>
            </a:extLst>
          </p:cNvPr>
          <p:cNvPicPr>
            <a:picLocks noChangeAspect="1"/>
          </p:cNvPicPr>
          <p:nvPr/>
        </p:nvPicPr>
        <p:blipFill>
          <a:blip r:embed="rId2"/>
          <a:stretch>
            <a:fillRect/>
          </a:stretch>
        </p:blipFill>
        <p:spPr>
          <a:xfrm>
            <a:off x="0" y="-58068"/>
            <a:ext cx="12192000" cy="3507388"/>
          </a:xfrm>
          <a:prstGeom prst="rect">
            <a:avLst/>
          </a:prstGeom>
        </p:spPr>
      </p:pic>
      <p:sp>
        <p:nvSpPr>
          <p:cNvPr id="9" name="TextBox 8">
            <a:extLst>
              <a:ext uri="{FF2B5EF4-FFF2-40B4-BE49-F238E27FC236}">
                <a16:creationId xmlns:a16="http://schemas.microsoft.com/office/drawing/2014/main" id="{7565F4EE-EC77-242F-B210-70BC0764896D}"/>
              </a:ext>
            </a:extLst>
          </p:cNvPr>
          <p:cNvSpPr txBox="1"/>
          <p:nvPr/>
        </p:nvSpPr>
        <p:spPr>
          <a:xfrm>
            <a:off x="6295852" y="4248150"/>
            <a:ext cx="4975860" cy="923330"/>
          </a:xfrm>
          <a:prstGeom prst="rect">
            <a:avLst/>
          </a:prstGeom>
          <a:noFill/>
        </p:spPr>
        <p:txBody>
          <a:bodyPr wrap="square">
            <a:spAutoFit/>
          </a:bodyPr>
          <a:lstStyle/>
          <a:p>
            <a:r>
              <a:rPr lang="en-US" b="1" dirty="0"/>
              <a:t>🧠 India’s Rising Learning Hub</a:t>
            </a:r>
            <a:br>
              <a:rPr lang="en-US" dirty="0"/>
            </a:br>
            <a:r>
              <a:rPr lang="en-US" dirty="0"/>
              <a:t>Curated content. Passionate instructors. Skills that actually pay off.</a:t>
            </a:r>
            <a:endParaRPr lang="en-IN" dirty="0"/>
          </a:p>
        </p:txBody>
      </p:sp>
      <p:sp>
        <p:nvSpPr>
          <p:cNvPr id="6" name="TextBox 5">
            <a:extLst>
              <a:ext uri="{FF2B5EF4-FFF2-40B4-BE49-F238E27FC236}">
                <a16:creationId xmlns:a16="http://schemas.microsoft.com/office/drawing/2014/main" id="{2735BB98-30C9-697C-2B2A-4E279BC422F4}"/>
              </a:ext>
            </a:extLst>
          </p:cNvPr>
          <p:cNvSpPr txBox="1"/>
          <p:nvPr/>
        </p:nvSpPr>
        <p:spPr>
          <a:xfrm>
            <a:off x="5442495" y="3063280"/>
            <a:ext cx="2793358" cy="307777"/>
          </a:xfrm>
          <a:prstGeom prst="rect">
            <a:avLst/>
          </a:prstGeom>
          <a:noFill/>
        </p:spPr>
        <p:txBody>
          <a:bodyPr wrap="square">
            <a:spAutoFit/>
          </a:bodyPr>
          <a:lstStyle/>
          <a:p>
            <a:r>
              <a:rPr lang="en-IN" sz="1400" dirty="0" err="1"/>
              <a:t>Reference:c</a:t>
            </a:r>
            <a:endParaRPr lang="en-IN" sz="1400" b="1" dirty="0"/>
          </a:p>
        </p:txBody>
      </p:sp>
    </p:spTree>
    <p:extLst>
      <p:ext uri="{BB962C8B-B14F-4D97-AF65-F5344CB8AC3E}">
        <p14:creationId xmlns:p14="http://schemas.microsoft.com/office/powerpoint/2010/main" val="362346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0FDDA-D696-502F-6ABB-3C19D81A7C3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B94248E-EAE2-8A13-02FD-ED3AD649283F}"/>
              </a:ext>
            </a:extLst>
          </p:cNvPr>
          <p:cNvSpPr>
            <a:spLocks noGrp="1"/>
          </p:cNvSpPr>
          <p:nvPr>
            <p:ph idx="1"/>
          </p:nvPr>
        </p:nvSpPr>
        <p:spPr/>
        <p:txBody>
          <a:bodyPr/>
          <a:lstStyle/>
          <a:p>
            <a:endParaRPr lang="en-IN" dirty="0"/>
          </a:p>
        </p:txBody>
      </p:sp>
      <p:sp>
        <p:nvSpPr>
          <p:cNvPr id="4" name="Footer Placeholder 3">
            <a:extLst>
              <a:ext uri="{FF2B5EF4-FFF2-40B4-BE49-F238E27FC236}">
                <a16:creationId xmlns:a16="http://schemas.microsoft.com/office/drawing/2014/main" id="{AA5E321D-FF0E-DDB0-AA24-051A88643AE3}"/>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65255043-328C-6B87-A27B-B73A99A5FCA7}"/>
              </a:ext>
            </a:extLst>
          </p:cNvPr>
          <p:cNvSpPr>
            <a:spLocks noGrp="1"/>
          </p:cNvSpPr>
          <p:nvPr>
            <p:ph type="sldNum" sz="quarter" idx="12"/>
          </p:nvPr>
        </p:nvSpPr>
        <p:spPr/>
        <p:txBody>
          <a:bodyPr/>
          <a:lstStyle/>
          <a:p>
            <a:fld id="{AD9DC4DE-8F1D-48D4-8D82-7C2223F315D1}" type="slidenum">
              <a:rPr lang="en-IN" smtClean="0"/>
              <a:pPr/>
              <a:t>23</a:t>
            </a:fld>
            <a:endParaRPr lang="en-IN"/>
          </a:p>
        </p:txBody>
      </p:sp>
      <p:pic>
        <p:nvPicPr>
          <p:cNvPr id="7" name="Picture 6">
            <a:extLst>
              <a:ext uri="{FF2B5EF4-FFF2-40B4-BE49-F238E27FC236}">
                <a16:creationId xmlns:a16="http://schemas.microsoft.com/office/drawing/2014/main" id="{A27FCBC2-020F-4DBF-48FA-6808ADA4A899}"/>
              </a:ext>
            </a:extLst>
          </p:cNvPr>
          <p:cNvPicPr>
            <a:picLocks noChangeAspect="1"/>
          </p:cNvPicPr>
          <p:nvPr/>
        </p:nvPicPr>
        <p:blipFill>
          <a:blip r:embed="rId2"/>
          <a:stretch>
            <a:fillRect/>
          </a:stretch>
        </p:blipFill>
        <p:spPr>
          <a:xfrm>
            <a:off x="5056" y="494170"/>
            <a:ext cx="12186944" cy="5682793"/>
          </a:xfrm>
          <a:prstGeom prst="rect">
            <a:avLst/>
          </a:prstGeom>
        </p:spPr>
      </p:pic>
    </p:spTree>
    <p:extLst>
      <p:ext uri="{BB962C8B-B14F-4D97-AF65-F5344CB8AC3E}">
        <p14:creationId xmlns:p14="http://schemas.microsoft.com/office/powerpoint/2010/main" val="2073512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2F53-CDD3-F782-6F49-876192CF988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ED97E10-EED5-4E22-DC3F-B0F36B374EA2}"/>
              </a:ext>
            </a:extLst>
          </p:cNvPr>
          <p:cNvSpPr>
            <a:spLocks noGrp="1"/>
          </p:cNvSpPr>
          <p:nvPr>
            <p:ph idx="1"/>
          </p:nvPr>
        </p:nvSpPr>
        <p:spPr>
          <a:xfrm>
            <a:off x="429491" y="1442720"/>
            <a:ext cx="7373389" cy="4734243"/>
          </a:xfrm>
        </p:spPr>
        <p:txBody>
          <a:bodyPr>
            <a:normAutofit/>
          </a:bodyPr>
          <a:lstStyle/>
          <a:p>
            <a:r>
              <a:rPr lang="en-IN" sz="1800" b="1" dirty="0"/>
              <a:t>FAQ Questions &amp; Answers (rephrased with your tone):</a:t>
            </a:r>
            <a:endParaRPr lang="en-IN" sz="1800" dirty="0"/>
          </a:p>
          <a:p>
            <a:pPr lvl="0"/>
            <a:r>
              <a:rPr lang="en-IN" sz="1800" b="1" dirty="0"/>
              <a:t>What is the </a:t>
            </a:r>
            <a:r>
              <a:rPr lang="en-IN" sz="1800" b="1" dirty="0" err="1"/>
              <a:t>Braindemy</a:t>
            </a:r>
            <a:r>
              <a:rPr lang="en-IN" sz="1800" b="1" dirty="0"/>
              <a:t> learning system all about?</a:t>
            </a:r>
            <a:endParaRPr lang="en-IN" sz="1800" dirty="0"/>
          </a:p>
          <a:p>
            <a:pPr lvl="1"/>
            <a:r>
              <a:rPr lang="en-IN" sz="1800" b="1" dirty="0"/>
              <a:t>Answer:</a:t>
            </a:r>
            <a:r>
              <a:rPr lang="en-IN" sz="1800" dirty="0"/>
              <a:t> Our learning system is like a personal brain gym – dynamic, engaging, and designed to stretch your mind! We focus on hands-on skills, real-world application, and a whole lot of fun. No boring lectures, just brain-boosting brilliance.</a:t>
            </a:r>
          </a:p>
          <a:p>
            <a:pPr lvl="0"/>
            <a:r>
              <a:rPr lang="en-IN" sz="1800" b="1" dirty="0"/>
              <a:t>What’s included in a </a:t>
            </a:r>
            <a:r>
              <a:rPr lang="en-IN" sz="1800" b="1" dirty="0" err="1"/>
              <a:t>Braindemy</a:t>
            </a:r>
            <a:r>
              <a:rPr lang="en-IN" sz="1800" b="1" dirty="0"/>
              <a:t> membership plan?</a:t>
            </a:r>
            <a:endParaRPr lang="en-IN" sz="1800" dirty="0"/>
          </a:p>
          <a:p>
            <a:pPr lvl="1"/>
            <a:r>
              <a:rPr lang="en-IN" sz="1800" b="1" dirty="0"/>
              <a:t>Answer:</a:t>
            </a:r>
            <a:r>
              <a:rPr lang="en-IN" sz="1800" dirty="0"/>
              <a:t> Glad you asked, future brainiac! Our membership plans are packed with perks. Think unlimited access to mind-blowing courses, direct mentor insights, exclusive community access, and secret brain hacks. Specifics vary by plan, so dive into our options for the full scoop!</a:t>
            </a:r>
          </a:p>
          <a:p>
            <a:endParaRPr lang="en-IN" sz="1800" dirty="0"/>
          </a:p>
          <a:p>
            <a:endParaRPr lang="en-IN" sz="1800" dirty="0"/>
          </a:p>
        </p:txBody>
      </p:sp>
      <p:sp>
        <p:nvSpPr>
          <p:cNvPr id="4" name="Footer Placeholder 3">
            <a:extLst>
              <a:ext uri="{FF2B5EF4-FFF2-40B4-BE49-F238E27FC236}">
                <a16:creationId xmlns:a16="http://schemas.microsoft.com/office/drawing/2014/main" id="{1D86A027-B5A8-92CD-330F-A5732898B95C}"/>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D43C7EE7-CA78-E168-880C-0446A5A1575F}"/>
              </a:ext>
            </a:extLst>
          </p:cNvPr>
          <p:cNvSpPr>
            <a:spLocks noGrp="1"/>
          </p:cNvSpPr>
          <p:nvPr>
            <p:ph type="sldNum" sz="quarter" idx="12"/>
          </p:nvPr>
        </p:nvSpPr>
        <p:spPr/>
        <p:txBody>
          <a:bodyPr/>
          <a:lstStyle/>
          <a:p>
            <a:fld id="{AD9DC4DE-8F1D-48D4-8D82-7C2223F315D1}" type="slidenum">
              <a:rPr lang="en-IN" smtClean="0"/>
              <a:pPr/>
              <a:t>24</a:t>
            </a:fld>
            <a:endParaRPr lang="en-IN"/>
          </a:p>
        </p:txBody>
      </p:sp>
      <p:pic>
        <p:nvPicPr>
          <p:cNvPr id="6" name="Picture 5">
            <a:extLst>
              <a:ext uri="{FF2B5EF4-FFF2-40B4-BE49-F238E27FC236}">
                <a16:creationId xmlns:a16="http://schemas.microsoft.com/office/drawing/2014/main" id="{BB452654-716E-42F2-3063-F40E5960A045}"/>
              </a:ext>
            </a:extLst>
          </p:cNvPr>
          <p:cNvPicPr>
            <a:picLocks noChangeAspect="1"/>
          </p:cNvPicPr>
          <p:nvPr/>
        </p:nvPicPr>
        <p:blipFill>
          <a:blip r:embed="rId2"/>
          <a:stretch>
            <a:fillRect/>
          </a:stretch>
        </p:blipFill>
        <p:spPr>
          <a:xfrm>
            <a:off x="7653252" y="1687512"/>
            <a:ext cx="4104639" cy="2747963"/>
          </a:xfrm>
          <a:prstGeom prst="rect">
            <a:avLst/>
          </a:prstGeom>
        </p:spPr>
      </p:pic>
      <p:sp>
        <p:nvSpPr>
          <p:cNvPr id="9" name="TextBox 8">
            <a:extLst>
              <a:ext uri="{FF2B5EF4-FFF2-40B4-BE49-F238E27FC236}">
                <a16:creationId xmlns:a16="http://schemas.microsoft.com/office/drawing/2014/main" id="{C25829A3-9500-BB31-C81F-C097742598BD}"/>
              </a:ext>
            </a:extLst>
          </p:cNvPr>
          <p:cNvSpPr txBox="1"/>
          <p:nvPr/>
        </p:nvSpPr>
        <p:spPr>
          <a:xfrm>
            <a:off x="8383706" y="4680267"/>
            <a:ext cx="2793358" cy="307777"/>
          </a:xfrm>
          <a:prstGeom prst="rect">
            <a:avLst/>
          </a:prstGeom>
          <a:noFill/>
        </p:spPr>
        <p:txBody>
          <a:bodyPr wrap="square">
            <a:spAutoFit/>
          </a:bodyPr>
          <a:lstStyle/>
          <a:p>
            <a:r>
              <a:rPr lang="en-IN" sz="1400" dirty="0"/>
              <a:t>Reference:</a:t>
            </a:r>
            <a:endParaRPr lang="en-IN" sz="1400" b="1" dirty="0"/>
          </a:p>
        </p:txBody>
      </p:sp>
    </p:spTree>
    <p:extLst>
      <p:ext uri="{BB962C8B-B14F-4D97-AF65-F5344CB8AC3E}">
        <p14:creationId xmlns:p14="http://schemas.microsoft.com/office/powerpoint/2010/main" val="2368777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7C956-C258-4281-8135-9C362CCD921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68657D0-9D17-F955-9BF8-1305F47D082A}"/>
              </a:ext>
            </a:extLst>
          </p:cNvPr>
          <p:cNvSpPr>
            <a:spLocks noGrp="1"/>
          </p:cNvSpPr>
          <p:nvPr>
            <p:ph idx="1"/>
          </p:nvPr>
        </p:nvSpPr>
        <p:spPr/>
        <p:txBody>
          <a:bodyPr>
            <a:normAutofit fontScale="92500" lnSpcReduction="10000"/>
          </a:bodyPr>
          <a:lstStyle/>
          <a:p>
            <a:pPr lvl="0"/>
            <a:r>
              <a:rPr lang="en-IN" b="1" dirty="0"/>
              <a:t>How does the </a:t>
            </a:r>
            <a:r>
              <a:rPr lang="en-IN" b="1" dirty="0" err="1"/>
              <a:t>Braindemy</a:t>
            </a:r>
            <a:r>
              <a:rPr lang="en-IN" b="1" dirty="0"/>
              <a:t> Affiliate Program work?</a:t>
            </a:r>
            <a:endParaRPr lang="en-IN" dirty="0"/>
          </a:p>
          <a:p>
            <a:pPr lvl="1"/>
            <a:r>
              <a:rPr lang="en-IN" b="1" dirty="0"/>
              <a:t>Answer:</a:t>
            </a:r>
            <a:r>
              <a:rPr lang="en-IN" dirty="0"/>
              <a:t> Love </a:t>
            </a:r>
            <a:r>
              <a:rPr lang="en-IN" dirty="0" err="1"/>
              <a:t>Braindemy</a:t>
            </a:r>
            <a:r>
              <a:rPr lang="en-IN" dirty="0"/>
              <a:t> and want to spread the brainy goodness? Our Affiliate Program lets you earn by sharing the brilliance! You get a unique link, share it with your network, and when they join, you get rewarded. It's a win-win for all the smart folks out there!</a:t>
            </a:r>
          </a:p>
          <a:p>
            <a:pPr lvl="0"/>
            <a:r>
              <a:rPr lang="en-IN" b="1" dirty="0"/>
              <a:t>What kind of magical services do you provide at </a:t>
            </a:r>
            <a:r>
              <a:rPr lang="en-IN" b="1" dirty="0" err="1"/>
              <a:t>Braindemy</a:t>
            </a:r>
            <a:r>
              <a:rPr lang="en-IN" b="1" dirty="0"/>
              <a:t>?</a:t>
            </a:r>
            <a:endParaRPr lang="en-IN" dirty="0"/>
          </a:p>
          <a:p>
            <a:pPr lvl="1"/>
            <a:r>
              <a:rPr lang="en-IN" b="1" dirty="0"/>
              <a:t>Answer:</a:t>
            </a:r>
            <a:r>
              <a:rPr lang="en-IN" dirty="0"/>
              <a:t> We're not just about courses – we're about transformation! We offer cutting-edge learning in AI, digital marketing, design, coding, mental well-being, public speaking, and more. Think skill upgrades, confidence boosts, and a whole new operating system for your life.</a:t>
            </a:r>
          </a:p>
          <a:p>
            <a:pPr lvl="0"/>
            <a:r>
              <a:rPr lang="en-IN" b="1" dirty="0"/>
              <a:t>Where can I download the </a:t>
            </a:r>
            <a:r>
              <a:rPr lang="en-IN" b="1" dirty="0" err="1"/>
              <a:t>Braindemy</a:t>
            </a:r>
            <a:r>
              <a:rPr lang="en-IN" b="1" dirty="0"/>
              <a:t> app?</a:t>
            </a:r>
            <a:endParaRPr lang="en-IN" dirty="0"/>
          </a:p>
          <a:p>
            <a:pPr lvl="1"/>
            <a:r>
              <a:rPr lang="en-IN" b="1" dirty="0"/>
              <a:t>Answer:</a:t>
            </a:r>
            <a:r>
              <a:rPr lang="en-IN" dirty="0"/>
              <a:t> Your brain on the go! Our app is your pocket-sized portal to brilliance. You can download it from the App Store (for Apple brains) and Google Play (for Android adventurers). Search for "</a:t>
            </a:r>
            <a:r>
              <a:rPr lang="en-IN" dirty="0" err="1"/>
              <a:t>Braindemy</a:t>
            </a:r>
            <a:r>
              <a:rPr lang="en-IN" dirty="0"/>
              <a:t>" and get ready to learn anywhere, anytime.</a:t>
            </a:r>
          </a:p>
          <a:p>
            <a:pPr lvl="0"/>
            <a:r>
              <a:rPr lang="en-IN" b="1" dirty="0"/>
              <a:t>What makes </a:t>
            </a:r>
            <a:r>
              <a:rPr lang="en-IN" b="1" dirty="0" err="1"/>
              <a:t>Braindemy</a:t>
            </a:r>
            <a:r>
              <a:rPr lang="en-IN" b="1" dirty="0"/>
              <a:t> smarter than all the other learning platforms?</a:t>
            </a:r>
            <a:endParaRPr lang="en-IN" dirty="0"/>
          </a:p>
          <a:p>
            <a:pPr lvl="1"/>
            <a:r>
              <a:rPr lang="en-IN" b="1" dirty="0"/>
              <a:t>Answer:</a:t>
            </a:r>
            <a:r>
              <a:rPr lang="en-IN" dirty="0"/>
              <a:t> We’re not just smart; we’re soul-powered! We blend curiosity, creativity, and a dash of caffeine to deliver courses that actually stick. Our mentors are hilarious, our content is fluff-free, and our community is a brainiac playground. Basically, we turn learning into a party.</a:t>
            </a:r>
          </a:p>
          <a:p>
            <a:endParaRPr lang="en-IN" dirty="0"/>
          </a:p>
        </p:txBody>
      </p:sp>
      <p:sp>
        <p:nvSpPr>
          <p:cNvPr id="4" name="Footer Placeholder 3">
            <a:extLst>
              <a:ext uri="{FF2B5EF4-FFF2-40B4-BE49-F238E27FC236}">
                <a16:creationId xmlns:a16="http://schemas.microsoft.com/office/drawing/2014/main" id="{892140E9-BFC1-37E9-D5B7-601349E9189D}"/>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472709A8-3737-EB7D-4948-6EA0DBC18A93}"/>
              </a:ext>
            </a:extLst>
          </p:cNvPr>
          <p:cNvSpPr>
            <a:spLocks noGrp="1"/>
          </p:cNvSpPr>
          <p:nvPr>
            <p:ph type="sldNum" sz="quarter" idx="12"/>
          </p:nvPr>
        </p:nvSpPr>
        <p:spPr/>
        <p:txBody>
          <a:bodyPr/>
          <a:lstStyle/>
          <a:p>
            <a:fld id="{AD9DC4DE-8F1D-48D4-8D82-7C2223F315D1}" type="slidenum">
              <a:rPr lang="en-IN" smtClean="0"/>
              <a:pPr/>
              <a:t>25</a:t>
            </a:fld>
            <a:endParaRPr lang="en-IN"/>
          </a:p>
        </p:txBody>
      </p:sp>
    </p:spTree>
    <p:extLst>
      <p:ext uri="{BB962C8B-B14F-4D97-AF65-F5344CB8AC3E}">
        <p14:creationId xmlns:p14="http://schemas.microsoft.com/office/powerpoint/2010/main" val="1085710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012B2-9C09-669B-96AD-82CDFCC022D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D36F8B9-82C4-EEC2-ACAA-FE7E03C46384}"/>
              </a:ext>
            </a:extLst>
          </p:cNvPr>
          <p:cNvSpPr>
            <a:spLocks noGrp="1"/>
          </p:cNvSpPr>
          <p:nvPr>
            <p:ph idx="1"/>
          </p:nvPr>
        </p:nvSpPr>
        <p:spPr/>
        <p:txBody>
          <a:bodyPr/>
          <a:lstStyle/>
          <a:p>
            <a:pPr lvl="0"/>
            <a:r>
              <a:rPr lang="en-IN" b="1" dirty="0"/>
              <a:t>How do I pick the perfect course for my brain goals?</a:t>
            </a:r>
            <a:endParaRPr lang="en-IN" dirty="0"/>
          </a:p>
          <a:p>
            <a:pPr lvl="1"/>
            <a:r>
              <a:rPr lang="en-IN" b="1" dirty="0"/>
              <a:t>Answer:</a:t>
            </a:r>
            <a:r>
              <a:rPr lang="en-IN" dirty="0"/>
              <a:t> Feeling overwhelmed by the brilliance? Don't stress your synapses! Our course descriptions are packed with details, skill levels, and what you'll gain. Plus, our brain-savvy support team is always ready to chat and guide you to your ideal learning adventure. Ping us!</a:t>
            </a:r>
          </a:p>
          <a:p>
            <a:pPr lvl="0"/>
            <a:r>
              <a:rPr lang="en-IN" b="1" dirty="0"/>
              <a:t>Can I put my Premium </a:t>
            </a:r>
            <a:r>
              <a:rPr lang="en-IN" b="1" dirty="0" err="1"/>
              <a:t>Braindemy</a:t>
            </a:r>
            <a:r>
              <a:rPr lang="en-IN" b="1" dirty="0"/>
              <a:t> membership on brain-pause?</a:t>
            </a:r>
            <a:endParaRPr lang="en-IN" dirty="0"/>
          </a:p>
          <a:p>
            <a:pPr lvl="1"/>
            <a:r>
              <a:rPr lang="en-IN" b="1" dirty="0"/>
              <a:t>Answer:</a:t>
            </a:r>
            <a:r>
              <a:rPr lang="en-IN" dirty="0"/>
              <a:t> Life happens, even for the most dedicated learners! Yes, you can usually pause your Premium membership. Check your account settings or ping our Brain Team for the exact details and how to hit that pause button without losing your progress.</a:t>
            </a:r>
          </a:p>
          <a:p>
            <a:endParaRPr lang="en-IN" dirty="0"/>
          </a:p>
        </p:txBody>
      </p:sp>
      <p:sp>
        <p:nvSpPr>
          <p:cNvPr id="4" name="Footer Placeholder 3">
            <a:extLst>
              <a:ext uri="{FF2B5EF4-FFF2-40B4-BE49-F238E27FC236}">
                <a16:creationId xmlns:a16="http://schemas.microsoft.com/office/drawing/2014/main" id="{485D62E0-167F-9EA6-61B5-FC2BA0674EC7}"/>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191B5ABB-131F-C84E-4084-3371E35F1CD4}"/>
              </a:ext>
            </a:extLst>
          </p:cNvPr>
          <p:cNvSpPr>
            <a:spLocks noGrp="1"/>
          </p:cNvSpPr>
          <p:nvPr>
            <p:ph type="sldNum" sz="quarter" idx="12"/>
          </p:nvPr>
        </p:nvSpPr>
        <p:spPr/>
        <p:txBody>
          <a:bodyPr/>
          <a:lstStyle/>
          <a:p>
            <a:fld id="{AD9DC4DE-8F1D-48D4-8D82-7C2223F315D1}" type="slidenum">
              <a:rPr lang="en-IN" smtClean="0"/>
              <a:pPr/>
              <a:t>26</a:t>
            </a:fld>
            <a:endParaRPr lang="en-IN"/>
          </a:p>
        </p:txBody>
      </p:sp>
    </p:spTree>
    <p:extLst>
      <p:ext uri="{BB962C8B-B14F-4D97-AF65-F5344CB8AC3E}">
        <p14:creationId xmlns:p14="http://schemas.microsoft.com/office/powerpoint/2010/main" val="3436285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4608F-1A7C-D241-986C-BBE2767867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7A6BBBE-DCF3-240A-F18F-E99A5AFB652A}"/>
              </a:ext>
            </a:extLst>
          </p:cNvPr>
          <p:cNvSpPr>
            <a:spLocks noGrp="1"/>
          </p:cNvSpPr>
          <p:nvPr>
            <p:ph type="title"/>
          </p:nvPr>
        </p:nvSpPr>
        <p:spPr/>
        <p:txBody>
          <a:bodyPr/>
          <a:lstStyle/>
          <a:p>
            <a:r>
              <a:rPr lang="en-IN" dirty="0"/>
              <a:t>Resources</a:t>
            </a:r>
          </a:p>
        </p:txBody>
      </p:sp>
      <p:sp>
        <p:nvSpPr>
          <p:cNvPr id="5" name="Text Placeholder 4">
            <a:extLst>
              <a:ext uri="{FF2B5EF4-FFF2-40B4-BE49-F238E27FC236}">
                <a16:creationId xmlns:a16="http://schemas.microsoft.com/office/drawing/2014/main" id="{059A97C9-6E0B-216D-EDC6-B6BF2B7B64E5}"/>
              </a:ext>
            </a:extLst>
          </p:cNvPr>
          <p:cNvSpPr>
            <a:spLocks noGrp="1"/>
          </p:cNvSpPr>
          <p:nvPr>
            <p:ph type="body" idx="1"/>
          </p:nvPr>
        </p:nvSpPr>
        <p:spPr/>
        <p:txBody>
          <a:bodyPr/>
          <a:lstStyle/>
          <a:p>
            <a:endParaRPr lang="en-IN"/>
          </a:p>
        </p:txBody>
      </p:sp>
      <p:sp>
        <p:nvSpPr>
          <p:cNvPr id="6" name="Footer Placeholder 5">
            <a:extLst>
              <a:ext uri="{FF2B5EF4-FFF2-40B4-BE49-F238E27FC236}">
                <a16:creationId xmlns:a16="http://schemas.microsoft.com/office/drawing/2014/main" id="{E0FABAF5-4F7B-8FE0-56B5-7F8E2EFE3E8F}"/>
              </a:ext>
            </a:extLst>
          </p:cNvPr>
          <p:cNvSpPr>
            <a:spLocks noGrp="1"/>
          </p:cNvSpPr>
          <p:nvPr>
            <p:ph type="ftr" sz="quarter" idx="11"/>
          </p:nvPr>
        </p:nvSpPr>
        <p:spPr/>
        <p:txBody>
          <a:bodyPr/>
          <a:lstStyle/>
          <a:p>
            <a:r>
              <a:rPr lang="en-IN"/>
              <a:t>Confidential | Not for circulation</a:t>
            </a:r>
          </a:p>
        </p:txBody>
      </p:sp>
      <p:sp>
        <p:nvSpPr>
          <p:cNvPr id="7" name="Slide Number Placeholder 6">
            <a:extLst>
              <a:ext uri="{FF2B5EF4-FFF2-40B4-BE49-F238E27FC236}">
                <a16:creationId xmlns:a16="http://schemas.microsoft.com/office/drawing/2014/main" id="{45746B77-9F47-65FC-FB44-B6815514C009}"/>
              </a:ext>
            </a:extLst>
          </p:cNvPr>
          <p:cNvSpPr>
            <a:spLocks noGrp="1"/>
          </p:cNvSpPr>
          <p:nvPr>
            <p:ph type="sldNum" sz="quarter" idx="12"/>
          </p:nvPr>
        </p:nvSpPr>
        <p:spPr/>
        <p:txBody>
          <a:bodyPr/>
          <a:lstStyle/>
          <a:p>
            <a:fld id="{AD9DC4DE-8F1D-48D4-8D82-7C2223F315D1}" type="slidenum">
              <a:rPr lang="en-IN" smtClean="0"/>
              <a:pPr/>
              <a:t>27</a:t>
            </a:fld>
            <a:endParaRPr lang="en-IN"/>
          </a:p>
        </p:txBody>
      </p:sp>
      <p:sp>
        <p:nvSpPr>
          <p:cNvPr id="8" name="Rectangle: Rounded Corners 7">
            <a:extLst>
              <a:ext uri="{FF2B5EF4-FFF2-40B4-BE49-F238E27FC236}">
                <a16:creationId xmlns:a16="http://schemas.microsoft.com/office/drawing/2014/main" id="{5B6A7FAD-6B6C-C168-4570-0CC03A9CBA3B}"/>
              </a:ext>
            </a:extLst>
          </p:cNvPr>
          <p:cNvSpPr/>
          <p:nvPr/>
        </p:nvSpPr>
        <p:spPr>
          <a:xfrm>
            <a:off x="429491"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err="1">
                <a:solidFill>
                  <a:schemeClr val="tx2"/>
                </a:solidFill>
              </a:rPr>
              <a:t>BrainQuarter</a:t>
            </a:r>
            <a:endParaRPr lang="en-IN" sz="1400" dirty="0">
              <a:solidFill>
                <a:schemeClr val="tx2"/>
              </a:solidFill>
            </a:endParaRPr>
          </a:p>
        </p:txBody>
      </p:sp>
      <p:sp>
        <p:nvSpPr>
          <p:cNvPr id="18" name="Rectangle: Rounded Corners 17">
            <a:extLst>
              <a:ext uri="{FF2B5EF4-FFF2-40B4-BE49-F238E27FC236}">
                <a16:creationId xmlns:a16="http://schemas.microsoft.com/office/drawing/2014/main" id="{77899886-B86E-E7AF-8E66-BDDF688A045B}"/>
              </a:ext>
            </a:extLst>
          </p:cNvPr>
          <p:cNvSpPr/>
          <p:nvPr/>
        </p:nvSpPr>
        <p:spPr>
          <a:xfrm>
            <a:off x="1952404"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Courses</a:t>
            </a:r>
          </a:p>
        </p:txBody>
      </p:sp>
      <p:sp>
        <p:nvSpPr>
          <p:cNvPr id="19" name="Rectangle: Rounded Corners 18">
            <a:extLst>
              <a:ext uri="{FF2B5EF4-FFF2-40B4-BE49-F238E27FC236}">
                <a16:creationId xmlns:a16="http://schemas.microsoft.com/office/drawing/2014/main" id="{7A6791FE-C068-A8D5-AEA4-63CFF3DACFBE}"/>
              </a:ext>
            </a:extLst>
          </p:cNvPr>
          <p:cNvSpPr/>
          <p:nvPr/>
        </p:nvSpPr>
        <p:spPr>
          <a:xfrm>
            <a:off x="3475317"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Know More</a:t>
            </a:r>
          </a:p>
        </p:txBody>
      </p:sp>
      <p:sp>
        <p:nvSpPr>
          <p:cNvPr id="20" name="Rectangle: Rounded Corners 19">
            <a:extLst>
              <a:ext uri="{FF2B5EF4-FFF2-40B4-BE49-F238E27FC236}">
                <a16:creationId xmlns:a16="http://schemas.microsoft.com/office/drawing/2014/main" id="{E66F90BD-6400-367A-1A81-2AB292F1CEDB}"/>
              </a:ext>
            </a:extLst>
          </p:cNvPr>
          <p:cNvSpPr/>
          <p:nvPr/>
        </p:nvSpPr>
        <p:spPr>
          <a:xfrm>
            <a:off x="4998230" y="867636"/>
            <a:ext cx="1463495"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rPr>
              <a:t>Resources</a:t>
            </a:r>
            <a:endParaRPr lang="en-IN" sz="1400" dirty="0">
              <a:solidFill>
                <a:schemeClr val="tx2"/>
              </a:solidFill>
            </a:endParaRPr>
          </a:p>
        </p:txBody>
      </p:sp>
      <p:sp>
        <p:nvSpPr>
          <p:cNvPr id="21" name="Rectangle: Rounded Corners 20">
            <a:extLst>
              <a:ext uri="{FF2B5EF4-FFF2-40B4-BE49-F238E27FC236}">
                <a16:creationId xmlns:a16="http://schemas.microsoft.com/office/drawing/2014/main" id="{8B70F14B-3CD3-1E98-2DF0-BE37A5412705}"/>
              </a:ext>
            </a:extLst>
          </p:cNvPr>
          <p:cNvSpPr/>
          <p:nvPr/>
        </p:nvSpPr>
        <p:spPr>
          <a:xfrm>
            <a:off x="6521143" y="867636"/>
            <a:ext cx="2920328" cy="484239"/>
          </a:xfrm>
          <a:prstGeom prst="roundRect">
            <a:avLst/>
          </a:prstGeom>
          <a:solidFill>
            <a:srgbClr val="21AAB5"/>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1400" dirty="0">
                <a:solidFill>
                  <a:schemeClr val="tx2"/>
                </a:solidFill>
              </a:rPr>
              <a:t>Search…</a:t>
            </a:r>
          </a:p>
        </p:txBody>
      </p:sp>
      <p:sp>
        <p:nvSpPr>
          <p:cNvPr id="22" name="Rectangle: Rounded Corners 21">
            <a:extLst>
              <a:ext uri="{FF2B5EF4-FFF2-40B4-BE49-F238E27FC236}">
                <a16:creationId xmlns:a16="http://schemas.microsoft.com/office/drawing/2014/main" id="{5CCAAF04-47E9-AF34-0118-FE2C36D81F30}"/>
              </a:ext>
            </a:extLst>
          </p:cNvPr>
          <p:cNvSpPr/>
          <p:nvPr/>
        </p:nvSpPr>
        <p:spPr>
          <a:xfrm>
            <a:off x="9500887" y="867636"/>
            <a:ext cx="1029269" cy="484239"/>
          </a:xfrm>
          <a:prstGeom prst="roundRect">
            <a:avLst/>
          </a:prstGeom>
          <a:solidFill>
            <a:schemeClr val="bg1"/>
          </a:solidFill>
          <a:ln>
            <a:solidFill>
              <a:srgbClr val="26C6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solidFill>
                  <a:schemeClr val="tx2"/>
                </a:solidFill>
              </a:rPr>
              <a:t>Sign Up</a:t>
            </a:r>
          </a:p>
        </p:txBody>
      </p:sp>
      <p:sp>
        <p:nvSpPr>
          <p:cNvPr id="23" name="Rectangle 22">
            <a:extLst>
              <a:ext uri="{FF2B5EF4-FFF2-40B4-BE49-F238E27FC236}">
                <a16:creationId xmlns:a16="http://schemas.microsoft.com/office/drawing/2014/main" id="{A1F4DB5D-C383-587E-917F-48C628E70230}"/>
              </a:ext>
            </a:extLst>
          </p:cNvPr>
          <p:cNvSpPr/>
          <p:nvPr/>
        </p:nvSpPr>
        <p:spPr>
          <a:xfrm>
            <a:off x="4998230" y="1306156"/>
            <a:ext cx="1463495" cy="45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7934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C4872-21D7-D6CB-1664-E4BAFADF85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7E674E-5289-1123-3DFE-C1501B041070}"/>
              </a:ext>
            </a:extLst>
          </p:cNvPr>
          <p:cNvSpPr>
            <a:spLocks noGrp="1"/>
          </p:cNvSpPr>
          <p:nvPr>
            <p:ph type="title"/>
          </p:nvPr>
        </p:nvSpPr>
        <p:spPr/>
        <p:txBody>
          <a:bodyPr/>
          <a:lstStyle/>
          <a:p>
            <a:r>
              <a:rPr lang="en-IN" b="1" dirty="0"/>
              <a:t>📧 NEWSLETTER SIGNUP</a:t>
            </a:r>
            <a:endParaRPr lang="en-IN" dirty="0"/>
          </a:p>
        </p:txBody>
      </p:sp>
      <p:sp>
        <p:nvSpPr>
          <p:cNvPr id="3" name="Content Placeholder 2">
            <a:extLst>
              <a:ext uri="{FF2B5EF4-FFF2-40B4-BE49-F238E27FC236}">
                <a16:creationId xmlns:a16="http://schemas.microsoft.com/office/drawing/2014/main" id="{630D295B-20FC-D651-CE74-67CDCE3F62B0}"/>
              </a:ext>
            </a:extLst>
          </p:cNvPr>
          <p:cNvSpPr>
            <a:spLocks noGrp="1"/>
          </p:cNvSpPr>
          <p:nvPr>
            <p:ph idx="1"/>
          </p:nvPr>
        </p:nvSpPr>
        <p:spPr>
          <a:xfrm>
            <a:off x="500611" y="1544320"/>
            <a:ext cx="5493789" cy="2041843"/>
          </a:xfrm>
        </p:spPr>
        <p:txBody>
          <a:bodyPr>
            <a:normAutofit lnSpcReduction="10000"/>
          </a:bodyPr>
          <a:lstStyle/>
          <a:p>
            <a:pPr marL="0" indent="0">
              <a:buNone/>
            </a:pPr>
            <a:r>
              <a:rPr lang="en-IN" dirty="0"/>
              <a:t>"Don’t worry, be brainy."</a:t>
            </a:r>
            <a:br>
              <a:rPr lang="en-IN" dirty="0"/>
            </a:br>
            <a:r>
              <a:rPr lang="en-IN" dirty="0"/>
              <a:t>Smart emails. Zero spam. Max learning.</a:t>
            </a:r>
            <a:br>
              <a:rPr lang="en-IN" dirty="0"/>
            </a:br>
            <a:r>
              <a:rPr lang="en-IN" dirty="0"/>
              <a:t>Sign up and unlock ideas you didn’t know you needed.</a:t>
            </a:r>
          </a:p>
          <a:p>
            <a:r>
              <a:rPr lang="en-IN" b="1" dirty="0"/>
              <a:t>CTA:</a:t>
            </a:r>
            <a:br>
              <a:rPr lang="en-IN" dirty="0"/>
            </a:br>
            <a:r>
              <a:rPr lang="en-IN" dirty="0"/>
              <a:t>"Sign Me Up for Smart Stuff"</a:t>
            </a:r>
          </a:p>
        </p:txBody>
      </p:sp>
      <p:sp>
        <p:nvSpPr>
          <p:cNvPr id="4" name="TextBox 3">
            <a:extLst>
              <a:ext uri="{FF2B5EF4-FFF2-40B4-BE49-F238E27FC236}">
                <a16:creationId xmlns:a16="http://schemas.microsoft.com/office/drawing/2014/main" id="{C6145F2C-C877-4E22-58D0-FEC6F39E4788}"/>
              </a:ext>
            </a:extLst>
          </p:cNvPr>
          <p:cNvSpPr txBox="1"/>
          <p:nvPr/>
        </p:nvSpPr>
        <p:spPr>
          <a:xfrm>
            <a:off x="6814095" y="1288832"/>
            <a:ext cx="2793358" cy="307777"/>
          </a:xfrm>
          <a:prstGeom prst="rect">
            <a:avLst/>
          </a:prstGeom>
          <a:noFill/>
        </p:spPr>
        <p:txBody>
          <a:bodyPr wrap="square">
            <a:spAutoFit/>
          </a:bodyPr>
          <a:lstStyle/>
          <a:p>
            <a:r>
              <a:rPr lang="en-IN" sz="1400" dirty="0"/>
              <a:t>Reference:</a:t>
            </a:r>
            <a:endParaRPr lang="en-IN" sz="1400" b="1" dirty="0"/>
          </a:p>
        </p:txBody>
      </p:sp>
    </p:spTree>
    <p:extLst>
      <p:ext uri="{BB962C8B-B14F-4D97-AF65-F5344CB8AC3E}">
        <p14:creationId xmlns:p14="http://schemas.microsoft.com/office/powerpoint/2010/main" val="1159136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A3241-03DF-768A-C6B8-0D2275218170}"/>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D265F042-0248-48A9-BA52-F9EB55376284}"/>
              </a:ext>
            </a:extLst>
          </p:cNvPr>
          <p:cNvSpPr>
            <a:spLocks noGrp="1"/>
          </p:cNvSpPr>
          <p:nvPr>
            <p:ph type="ftr" sz="quarter" idx="11"/>
          </p:nvPr>
        </p:nvSpPr>
        <p:spPr/>
        <p:txBody>
          <a:bodyPr/>
          <a:lstStyle/>
          <a:p>
            <a:r>
              <a:rPr lang="en-IN"/>
              <a:t>Confidential | Not for circulation</a:t>
            </a:r>
          </a:p>
        </p:txBody>
      </p:sp>
      <p:sp>
        <p:nvSpPr>
          <p:cNvPr id="5" name="Slide Number Placeholder 4">
            <a:extLst>
              <a:ext uri="{FF2B5EF4-FFF2-40B4-BE49-F238E27FC236}">
                <a16:creationId xmlns:a16="http://schemas.microsoft.com/office/drawing/2014/main" id="{2F42CFAF-7B34-38D1-32B3-B3C3FE231F78}"/>
              </a:ext>
            </a:extLst>
          </p:cNvPr>
          <p:cNvSpPr>
            <a:spLocks noGrp="1"/>
          </p:cNvSpPr>
          <p:nvPr>
            <p:ph type="sldNum" sz="quarter" idx="12"/>
          </p:nvPr>
        </p:nvSpPr>
        <p:spPr/>
        <p:txBody>
          <a:bodyPr/>
          <a:lstStyle/>
          <a:p>
            <a:fld id="{AD9DC4DE-8F1D-48D4-8D82-7C2223F315D1}" type="slidenum">
              <a:rPr lang="en-IN" smtClean="0"/>
              <a:pPr/>
              <a:t>29</a:t>
            </a:fld>
            <a:endParaRPr lang="en-IN"/>
          </a:p>
        </p:txBody>
      </p:sp>
      <p:pic>
        <p:nvPicPr>
          <p:cNvPr id="3" name="Picture 2">
            <a:extLst>
              <a:ext uri="{FF2B5EF4-FFF2-40B4-BE49-F238E27FC236}">
                <a16:creationId xmlns:a16="http://schemas.microsoft.com/office/drawing/2014/main" id="{F0FDC733-57E1-18B1-11CC-D7E2531A8B7D}"/>
              </a:ext>
            </a:extLst>
          </p:cNvPr>
          <p:cNvPicPr>
            <a:picLocks noChangeAspect="1"/>
          </p:cNvPicPr>
          <p:nvPr/>
        </p:nvPicPr>
        <p:blipFill>
          <a:blip r:embed="rId2"/>
          <a:stretch>
            <a:fillRect/>
          </a:stretch>
        </p:blipFill>
        <p:spPr>
          <a:xfrm>
            <a:off x="313573" y="0"/>
            <a:ext cx="5777883" cy="3576320"/>
          </a:xfrm>
          <a:prstGeom prst="rect">
            <a:avLst/>
          </a:prstGeom>
        </p:spPr>
      </p:pic>
      <p:sp>
        <p:nvSpPr>
          <p:cNvPr id="2" name="Title 1">
            <a:extLst>
              <a:ext uri="{FF2B5EF4-FFF2-40B4-BE49-F238E27FC236}">
                <a16:creationId xmlns:a16="http://schemas.microsoft.com/office/drawing/2014/main" id="{2167B474-86E2-D48D-DB05-7AA8CE408782}"/>
              </a:ext>
            </a:extLst>
          </p:cNvPr>
          <p:cNvSpPr txBox="1">
            <a:spLocks noGrp="1"/>
          </p:cNvSpPr>
          <p:nvPr>
            <p:ph type="title"/>
          </p:nvPr>
        </p:nvSpPr>
        <p:spPr>
          <a:xfrm>
            <a:off x="6434773" y="434003"/>
            <a:ext cx="1083627" cy="287515"/>
          </a:xfrm>
          <a:prstGeom prst="rect">
            <a:avLst/>
          </a:prstGeom>
          <a:noFill/>
        </p:spPr>
        <p:txBody>
          <a:bodyPr wrap="square">
            <a:spAutoFit/>
          </a:bodyPr>
          <a:lstStyle/>
          <a:p>
            <a:r>
              <a:rPr lang="en-IN" sz="1400" dirty="0"/>
              <a:t>Reference:</a:t>
            </a:r>
            <a:endParaRPr lang="en-IN" sz="1400" b="1" dirty="0"/>
          </a:p>
        </p:txBody>
      </p:sp>
      <p:pic>
        <p:nvPicPr>
          <p:cNvPr id="8" name="Content Placeholder 7">
            <a:extLst>
              <a:ext uri="{FF2B5EF4-FFF2-40B4-BE49-F238E27FC236}">
                <a16:creationId xmlns:a16="http://schemas.microsoft.com/office/drawing/2014/main" id="{50F36100-2601-300D-2B1F-631C5F58CB4E}"/>
              </a:ext>
            </a:extLst>
          </p:cNvPr>
          <p:cNvPicPr>
            <a:picLocks noGrp="1" noChangeAspect="1"/>
          </p:cNvPicPr>
          <p:nvPr>
            <p:ph idx="1"/>
          </p:nvPr>
        </p:nvPicPr>
        <p:blipFill>
          <a:blip r:embed="rId3"/>
          <a:stretch>
            <a:fillRect/>
          </a:stretch>
        </p:blipFill>
        <p:spPr>
          <a:xfrm>
            <a:off x="1793399" y="3122047"/>
            <a:ext cx="8614293" cy="3234303"/>
          </a:xfrm>
          <a:prstGeom prst="rect">
            <a:avLst/>
          </a:prstGeom>
        </p:spPr>
      </p:pic>
    </p:spTree>
    <p:extLst>
      <p:ext uri="{BB962C8B-B14F-4D97-AF65-F5344CB8AC3E}">
        <p14:creationId xmlns:p14="http://schemas.microsoft.com/office/powerpoint/2010/main" val="2504867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88E887E-B30F-7B79-4F5C-D0ADDD17EBF8}"/>
              </a:ext>
            </a:extLst>
          </p:cNvPr>
          <p:cNvSpPr>
            <a:spLocks noGrp="1"/>
          </p:cNvSpPr>
          <p:nvPr>
            <p:ph type="title"/>
          </p:nvPr>
        </p:nvSpPr>
        <p:spPr/>
        <p:txBody>
          <a:bodyPr/>
          <a:lstStyle/>
          <a:p>
            <a:r>
              <a:rPr lang="en-US" dirty="0"/>
              <a:t>Form</a:t>
            </a:r>
            <a:endParaRPr lang="en-IN" dirty="0"/>
          </a:p>
        </p:txBody>
      </p:sp>
      <p:sp>
        <p:nvSpPr>
          <p:cNvPr id="7" name="Text Placeholder 6">
            <a:extLst>
              <a:ext uri="{FF2B5EF4-FFF2-40B4-BE49-F238E27FC236}">
                <a16:creationId xmlns:a16="http://schemas.microsoft.com/office/drawing/2014/main" id="{3D8DF115-FA32-0124-C2AF-FD914517453D}"/>
              </a:ext>
            </a:extLst>
          </p:cNvPr>
          <p:cNvSpPr>
            <a:spLocks noGrp="1"/>
          </p:cNvSpPr>
          <p:nvPr>
            <p:ph type="body" idx="1"/>
          </p:nvPr>
        </p:nvSpPr>
        <p:spPr/>
        <p:txBody>
          <a:bodyPr/>
          <a:lstStyle/>
          <a:p>
            <a:r>
              <a:rPr lang="en-IN" dirty="0"/>
              <a:t>📞 CONTACT SECTION</a:t>
            </a:r>
            <a:br>
              <a:rPr lang="en-IN" dirty="0"/>
            </a:br>
            <a:endParaRPr lang="en-IN" dirty="0"/>
          </a:p>
        </p:txBody>
      </p:sp>
      <p:sp>
        <p:nvSpPr>
          <p:cNvPr id="8" name="Content Placeholder 7">
            <a:extLst>
              <a:ext uri="{FF2B5EF4-FFF2-40B4-BE49-F238E27FC236}">
                <a16:creationId xmlns:a16="http://schemas.microsoft.com/office/drawing/2014/main" id="{241635CD-9ADA-0236-F6C6-9C62803315B0}"/>
              </a:ext>
            </a:extLst>
          </p:cNvPr>
          <p:cNvSpPr>
            <a:spLocks noGrp="1"/>
          </p:cNvSpPr>
          <p:nvPr>
            <p:ph sz="half" idx="2"/>
          </p:nvPr>
        </p:nvSpPr>
        <p:spPr/>
        <p:txBody>
          <a:bodyPr>
            <a:normAutofit fontScale="92500" lnSpcReduction="20000"/>
          </a:bodyPr>
          <a:lstStyle/>
          <a:p>
            <a:r>
              <a:rPr lang="en-IN" b="1" dirty="0"/>
              <a:t>Title:</a:t>
            </a:r>
            <a:br>
              <a:rPr lang="en-IN" dirty="0"/>
            </a:br>
            <a:r>
              <a:rPr lang="en-IN" dirty="0"/>
              <a:t>"Lost in your own head? Let us help you out."</a:t>
            </a:r>
          </a:p>
          <a:p>
            <a:r>
              <a:rPr lang="en-IN" b="1" dirty="0"/>
              <a:t>Copy:</a:t>
            </a:r>
            <a:br>
              <a:rPr lang="en-IN" dirty="0"/>
            </a:br>
            <a:r>
              <a:rPr lang="en-IN" dirty="0"/>
              <a:t>We’re friendly. We’re fast. And we actually reply.</a:t>
            </a:r>
            <a:br>
              <a:rPr lang="en-IN" dirty="0"/>
            </a:br>
            <a:r>
              <a:rPr lang="en-IN" dirty="0"/>
              <a:t>Whether it’s a tech glitch, a big idea, or a course confusion—ping us!</a:t>
            </a:r>
          </a:p>
          <a:p>
            <a:r>
              <a:rPr lang="en-IN" b="1" dirty="0"/>
              <a:t>CTA:</a:t>
            </a:r>
            <a:br>
              <a:rPr lang="en-IN" dirty="0"/>
            </a:br>
            <a:r>
              <a:rPr lang="en-IN" dirty="0"/>
              <a:t>"Ping the Brain Team"</a:t>
            </a:r>
          </a:p>
          <a:p>
            <a:endParaRPr lang="en-IN" dirty="0"/>
          </a:p>
          <a:p>
            <a:endParaRPr lang="en-IN" dirty="0"/>
          </a:p>
        </p:txBody>
      </p:sp>
      <p:sp>
        <p:nvSpPr>
          <p:cNvPr id="9" name="Text Placeholder 8">
            <a:extLst>
              <a:ext uri="{FF2B5EF4-FFF2-40B4-BE49-F238E27FC236}">
                <a16:creationId xmlns:a16="http://schemas.microsoft.com/office/drawing/2014/main" id="{5CBB30A9-BC27-51C7-2100-9DC924011D28}"/>
              </a:ext>
            </a:extLst>
          </p:cNvPr>
          <p:cNvSpPr>
            <a:spLocks noGrp="1"/>
          </p:cNvSpPr>
          <p:nvPr>
            <p:ph type="body" sz="quarter" idx="3"/>
          </p:nvPr>
        </p:nvSpPr>
        <p:spPr/>
        <p:txBody>
          <a:bodyPr/>
          <a:lstStyle/>
          <a:p>
            <a:r>
              <a:rPr lang="en-IN" dirty="0"/>
              <a:t>❓ FAQ SECTION</a:t>
            </a:r>
            <a:br>
              <a:rPr lang="en-IN" dirty="0"/>
            </a:br>
            <a:endParaRPr lang="en-IN" dirty="0"/>
          </a:p>
        </p:txBody>
      </p:sp>
      <p:sp>
        <p:nvSpPr>
          <p:cNvPr id="10" name="Content Placeholder 9">
            <a:extLst>
              <a:ext uri="{FF2B5EF4-FFF2-40B4-BE49-F238E27FC236}">
                <a16:creationId xmlns:a16="http://schemas.microsoft.com/office/drawing/2014/main" id="{F71720BE-BDC0-9446-FA6B-5016BAE93849}"/>
              </a:ext>
            </a:extLst>
          </p:cNvPr>
          <p:cNvSpPr>
            <a:spLocks noGrp="1"/>
          </p:cNvSpPr>
          <p:nvPr>
            <p:ph sz="quarter" idx="4"/>
          </p:nvPr>
        </p:nvSpPr>
        <p:spPr/>
        <p:txBody>
          <a:bodyPr>
            <a:normAutofit fontScale="92500" lnSpcReduction="20000"/>
          </a:bodyPr>
          <a:lstStyle/>
          <a:p>
            <a:r>
              <a:rPr lang="en-IN" b="1" dirty="0"/>
              <a:t>Headline:</a:t>
            </a:r>
            <a:br>
              <a:rPr lang="en-IN" dirty="0"/>
            </a:br>
            <a:r>
              <a:rPr lang="en-IN" dirty="0"/>
              <a:t>"Mind your brain-ness—FAQs incoming."</a:t>
            </a:r>
          </a:p>
          <a:p>
            <a:r>
              <a:rPr lang="en-IN" b="1" dirty="0"/>
              <a:t>Intro Text:</a:t>
            </a:r>
            <a:br>
              <a:rPr lang="en-IN" dirty="0"/>
            </a:br>
            <a:r>
              <a:rPr lang="en-IN" dirty="0"/>
              <a:t>Confused? Curious? Craving clarity? Our FAQs are smarter than Google on a good day.</a:t>
            </a:r>
          </a:p>
          <a:p>
            <a:endParaRPr lang="en-IN" dirty="0"/>
          </a:p>
          <a:p>
            <a:endParaRPr lang="en-IN" dirty="0"/>
          </a:p>
        </p:txBody>
      </p:sp>
      <p:sp>
        <p:nvSpPr>
          <p:cNvPr id="4" name="Footer Placeholder 3">
            <a:extLst>
              <a:ext uri="{FF2B5EF4-FFF2-40B4-BE49-F238E27FC236}">
                <a16:creationId xmlns:a16="http://schemas.microsoft.com/office/drawing/2014/main" id="{3E55202E-C0B6-BEFB-4B93-0F6606476D1E}"/>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BF989A85-BE02-E9F5-9CA6-0D727A1A1701}"/>
              </a:ext>
            </a:extLst>
          </p:cNvPr>
          <p:cNvSpPr>
            <a:spLocks noGrp="1"/>
          </p:cNvSpPr>
          <p:nvPr>
            <p:ph type="sldNum" sz="quarter" idx="12"/>
          </p:nvPr>
        </p:nvSpPr>
        <p:spPr/>
        <p:txBody>
          <a:bodyPr/>
          <a:lstStyle/>
          <a:p>
            <a:fld id="{AD9DC4DE-8F1D-48D4-8D82-7C2223F315D1}" type="slidenum">
              <a:rPr lang="en-IN" smtClean="0"/>
              <a:pPr/>
              <a:t>30</a:t>
            </a:fld>
            <a:endParaRPr lang="en-IN"/>
          </a:p>
        </p:txBody>
      </p:sp>
    </p:spTree>
    <p:extLst>
      <p:ext uri="{BB962C8B-B14F-4D97-AF65-F5344CB8AC3E}">
        <p14:creationId xmlns:p14="http://schemas.microsoft.com/office/powerpoint/2010/main" val="182172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C094007-6543-DE49-789B-66F965B895CF}"/>
              </a:ext>
            </a:extLst>
          </p:cNvPr>
          <p:cNvSpPr>
            <a:spLocks noGrp="1"/>
          </p:cNvSpPr>
          <p:nvPr>
            <p:ph type="title"/>
          </p:nvPr>
        </p:nvSpPr>
        <p:spPr/>
        <p:txBody>
          <a:bodyPr/>
          <a:lstStyle/>
          <a:p>
            <a:endParaRPr lang="en-IN"/>
          </a:p>
        </p:txBody>
      </p:sp>
      <p:sp>
        <p:nvSpPr>
          <p:cNvPr id="7" name="Text Placeholder 6">
            <a:extLst>
              <a:ext uri="{FF2B5EF4-FFF2-40B4-BE49-F238E27FC236}">
                <a16:creationId xmlns:a16="http://schemas.microsoft.com/office/drawing/2014/main" id="{E4A40F6C-D3DB-9F5C-69E2-3A931A31B0AA}"/>
              </a:ext>
            </a:extLst>
          </p:cNvPr>
          <p:cNvSpPr>
            <a:spLocks noGrp="1"/>
          </p:cNvSpPr>
          <p:nvPr>
            <p:ph type="body" idx="1"/>
          </p:nvPr>
        </p:nvSpPr>
        <p:spPr/>
        <p:txBody>
          <a:bodyPr/>
          <a:lstStyle/>
          <a:p>
            <a:r>
              <a:rPr lang="en-IN" dirty="0"/>
              <a:t>💡 PHILOSOPHY SECTION – </a:t>
            </a:r>
            <a:r>
              <a:rPr lang="en-IN" i="1" dirty="0" err="1"/>
              <a:t>Braindemy</a:t>
            </a:r>
            <a:r>
              <a:rPr lang="en-IN" i="1" dirty="0"/>
              <a:t> DNA</a:t>
            </a:r>
            <a:endParaRPr lang="en-IN" dirty="0"/>
          </a:p>
        </p:txBody>
      </p:sp>
      <p:sp>
        <p:nvSpPr>
          <p:cNvPr id="8" name="Content Placeholder 7">
            <a:extLst>
              <a:ext uri="{FF2B5EF4-FFF2-40B4-BE49-F238E27FC236}">
                <a16:creationId xmlns:a16="http://schemas.microsoft.com/office/drawing/2014/main" id="{0FC4B6C4-9E21-8A0F-FACA-036932A2C1A1}"/>
              </a:ext>
            </a:extLst>
          </p:cNvPr>
          <p:cNvSpPr>
            <a:spLocks noGrp="1"/>
          </p:cNvSpPr>
          <p:nvPr>
            <p:ph sz="half" idx="2"/>
          </p:nvPr>
        </p:nvSpPr>
        <p:spPr/>
        <p:txBody>
          <a:bodyPr>
            <a:normAutofit fontScale="92500"/>
          </a:bodyPr>
          <a:lstStyle/>
          <a:p>
            <a:r>
              <a:rPr lang="en-IN" b="1" dirty="0"/>
              <a:t>Headline:</a:t>
            </a:r>
            <a:br>
              <a:rPr lang="en-IN" dirty="0"/>
            </a:br>
            <a:r>
              <a:rPr lang="en-IN" dirty="0"/>
              <a:t>"Thinking is our cardio. And we never skip brain day."</a:t>
            </a:r>
          </a:p>
          <a:p>
            <a:r>
              <a:rPr lang="en-IN" b="1" dirty="0"/>
              <a:t>Body Copy:</a:t>
            </a:r>
            <a:br>
              <a:rPr lang="en-IN" dirty="0"/>
            </a:br>
            <a:r>
              <a:rPr lang="en-IN" dirty="0"/>
              <a:t>We mix curiosity, creativity, and caffeine to build courses that stick.</a:t>
            </a:r>
            <a:br>
              <a:rPr lang="en-IN" dirty="0"/>
            </a:br>
            <a:r>
              <a:rPr lang="en-IN" dirty="0"/>
              <a:t>No fluff. No filler. Just the skills you need, delivered with soul.</a:t>
            </a:r>
          </a:p>
          <a:p>
            <a:endParaRPr lang="en-IN" dirty="0"/>
          </a:p>
          <a:p>
            <a:endParaRPr lang="en-IN" dirty="0"/>
          </a:p>
        </p:txBody>
      </p:sp>
      <p:sp>
        <p:nvSpPr>
          <p:cNvPr id="9" name="Text Placeholder 8">
            <a:extLst>
              <a:ext uri="{FF2B5EF4-FFF2-40B4-BE49-F238E27FC236}">
                <a16:creationId xmlns:a16="http://schemas.microsoft.com/office/drawing/2014/main" id="{1C8E9D04-1408-080E-919C-B7998042686D}"/>
              </a:ext>
            </a:extLst>
          </p:cNvPr>
          <p:cNvSpPr>
            <a:spLocks noGrp="1"/>
          </p:cNvSpPr>
          <p:nvPr>
            <p:ph type="body" sz="quarter" idx="3"/>
          </p:nvPr>
        </p:nvSpPr>
        <p:spPr/>
        <p:txBody>
          <a:bodyPr/>
          <a:lstStyle/>
          <a:p>
            <a:r>
              <a:rPr lang="en-IN" dirty="0"/>
              <a:t>🌀 BONUS MICROCOPY</a:t>
            </a:r>
          </a:p>
        </p:txBody>
      </p:sp>
      <p:sp>
        <p:nvSpPr>
          <p:cNvPr id="10" name="Content Placeholder 9">
            <a:extLst>
              <a:ext uri="{FF2B5EF4-FFF2-40B4-BE49-F238E27FC236}">
                <a16:creationId xmlns:a16="http://schemas.microsoft.com/office/drawing/2014/main" id="{5A2679D9-0A2C-4FC8-42AA-1BFF803C011F}"/>
              </a:ext>
            </a:extLst>
          </p:cNvPr>
          <p:cNvSpPr>
            <a:spLocks noGrp="1"/>
          </p:cNvSpPr>
          <p:nvPr>
            <p:ph sz="quarter" idx="4"/>
          </p:nvPr>
        </p:nvSpPr>
        <p:spPr/>
        <p:txBody>
          <a:bodyPr>
            <a:normAutofit fontScale="92500"/>
          </a:bodyPr>
          <a:lstStyle/>
          <a:p>
            <a:r>
              <a:rPr lang="en-IN" b="1" dirty="0"/>
              <a:t>Loading:</a:t>
            </a:r>
            <a:br>
              <a:rPr lang="en-IN" dirty="0"/>
            </a:br>
            <a:r>
              <a:rPr lang="en-IN" dirty="0"/>
              <a:t>"Just a sec—neurons aligning…"</a:t>
            </a:r>
          </a:p>
          <a:p>
            <a:r>
              <a:rPr lang="en-IN" b="1" dirty="0"/>
              <a:t>Form Success:</a:t>
            </a:r>
            <a:br>
              <a:rPr lang="en-IN" dirty="0"/>
            </a:br>
            <a:r>
              <a:rPr lang="en-IN" dirty="0"/>
              <a:t>"Brainwave received! We’ll hit you back with brilliance soon."</a:t>
            </a:r>
          </a:p>
          <a:p>
            <a:r>
              <a:rPr lang="en-IN" b="1" dirty="0"/>
              <a:t>Course Completed:</a:t>
            </a:r>
            <a:br>
              <a:rPr lang="en-IN" dirty="0"/>
            </a:br>
            <a:r>
              <a:rPr lang="en-IN" dirty="0"/>
              <a:t>"Boom! Your brain just got a standing ovation. You crushed it."</a:t>
            </a:r>
          </a:p>
          <a:p>
            <a:endParaRPr lang="en-IN" dirty="0"/>
          </a:p>
        </p:txBody>
      </p:sp>
      <p:sp>
        <p:nvSpPr>
          <p:cNvPr id="4" name="Footer Placeholder 3">
            <a:extLst>
              <a:ext uri="{FF2B5EF4-FFF2-40B4-BE49-F238E27FC236}">
                <a16:creationId xmlns:a16="http://schemas.microsoft.com/office/drawing/2014/main" id="{52E4F5B9-7B33-2D35-1062-E7B8B2F0D2E9}"/>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D002F24C-4475-9857-F510-B4739AE56284}"/>
              </a:ext>
            </a:extLst>
          </p:cNvPr>
          <p:cNvSpPr>
            <a:spLocks noGrp="1"/>
          </p:cNvSpPr>
          <p:nvPr>
            <p:ph type="sldNum" sz="quarter" idx="12"/>
          </p:nvPr>
        </p:nvSpPr>
        <p:spPr/>
        <p:txBody>
          <a:bodyPr/>
          <a:lstStyle/>
          <a:p>
            <a:fld id="{AD9DC4DE-8F1D-48D4-8D82-7C2223F315D1}" type="slidenum">
              <a:rPr lang="en-IN" smtClean="0"/>
              <a:pPr/>
              <a:t>31</a:t>
            </a:fld>
            <a:endParaRPr lang="en-IN"/>
          </a:p>
        </p:txBody>
      </p:sp>
    </p:spTree>
    <p:extLst>
      <p:ext uri="{BB962C8B-B14F-4D97-AF65-F5344CB8AC3E}">
        <p14:creationId xmlns:p14="http://schemas.microsoft.com/office/powerpoint/2010/main" val="4244214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1DEBFC-ED07-D21C-0EC2-090C692B7A1D}"/>
              </a:ext>
            </a:extLst>
          </p:cNvPr>
          <p:cNvSpPr>
            <a:spLocks noGrp="1"/>
          </p:cNvSpPr>
          <p:nvPr>
            <p:ph type="title"/>
          </p:nvPr>
        </p:nvSpPr>
        <p:spPr/>
        <p:txBody>
          <a:bodyPr/>
          <a:lstStyle/>
          <a:p>
            <a:endParaRPr lang="en-IN"/>
          </a:p>
        </p:txBody>
      </p:sp>
      <p:sp>
        <p:nvSpPr>
          <p:cNvPr id="5" name="Text Placeholder 4">
            <a:extLst>
              <a:ext uri="{FF2B5EF4-FFF2-40B4-BE49-F238E27FC236}">
                <a16:creationId xmlns:a16="http://schemas.microsoft.com/office/drawing/2014/main" id="{FDAFB029-88E0-3B67-2D42-70F1503F8F57}"/>
              </a:ext>
            </a:extLst>
          </p:cNvPr>
          <p:cNvSpPr>
            <a:spLocks noGrp="1"/>
          </p:cNvSpPr>
          <p:nvPr>
            <p:ph type="body" idx="1"/>
          </p:nvPr>
        </p:nvSpPr>
        <p:spPr/>
        <p:txBody>
          <a:bodyPr/>
          <a:lstStyle/>
          <a:p>
            <a:r>
              <a:rPr lang="en-IN" dirty="0"/>
              <a:t>🔁 404 PAGE</a:t>
            </a:r>
          </a:p>
        </p:txBody>
      </p:sp>
      <p:sp>
        <p:nvSpPr>
          <p:cNvPr id="6" name="Content Placeholder 5">
            <a:extLst>
              <a:ext uri="{FF2B5EF4-FFF2-40B4-BE49-F238E27FC236}">
                <a16:creationId xmlns:a16="http://schemas.microsoft.com/office/drawing/2014/main" id="{7EDAAE4A-CC5E-C675-388B-B8C8CC9A79A9}"/>
              </a:ext>
            </a:extLst>
          </p:cNvPr>
          <p:cNvSpPr>
            <a:spLocks noGrp="1"/>
          </p:cNvSpPr>
          <p:nvPr>
            <p:ph sz="half" idx="2"/>
          </p:nvPr>
        </p:nvSpPr>
        <p:spPr/>
        <p:txBody>
          <a:bodyPr/>
          <a:lstStyle/>
          <a:p>
            <a:r>
              <a:rPr lang="en-IN" b="1" dirty="0"/>
              <a:t>Headline:</a:t>
            </a:r>
            <a:br>
              <a:rPr lang="en-IN" dirty="0"/>
            </a:br>
            <a:r>
              <a:rPr lang="en-IN" dirty="0"/>
              <a:t>"Oops! Your brain’s GPS rerouted us."</a:t>
            </a:r>
          </a:p>
          <a:p>
            <a:r>
              <a:rPr lang="en-IN" b="1" dirty="0"/>
              <a:t>Copy:</a:t>
            </a:r>
            <a:br>
              <a:rPr lang="en-IN" dirty="0"/>
            </a:br>
            <a:r>
              <a:rPr lang="en-IN" dirty="0"/>
              <a:t>This page took a snack break. Let’s get you back to brilliance.</a:t>
            </a:r>
          </a:p>
          <a:p>
            <a:r>
              <a:rPr lang="en-IN" b="1" dirty="0"/>
              <a:t>CTA:</a:t>
            </a:r>
            <a:br>
              <a:rPr lang="en-IN" dirty="0"/>
            </a:br>
            <a:r>
              <a:rPr lang="en-IN" dirty="0"/>
              <a:t>"Back to Brain Base"</a:t>
            </a:r>
          </a:p>
          <a:p>
            <a:endParaRPr lang="en-IN" dirty="0"/>
          </a:p>
        </p:txBody>
      </p:sp>
      <p:sp>
        <p:nvSpPr>
          <p:cNvPr id="7" name="Text Placeholder 6">
            <a:extLst>
              <a:ext uri="{FF2B5EF4-FFF2-40B4-BE49-F238E27FC236}">
                <a16:creationId xmlns:a16="http://schemas.microsoft.com/office/drawing/2014/main" id="{2D730297-5C47-32EA-7046-16D5C98E224A}"/>
              </a:ext>
            </a:extLst>
          </p:cNvPr>
          <p:cNvSpPr>
            <a:spLocks noGrp="1"/>
          </p:cNvSpPr>
          <p:nvPr>
            <p:ph type="body" sz="quarter" idx="3"/>
          </p:nvPr>
        </p:nvSpPr>
        <p:spPr/>
        <p:txBody>
          <a:bodyPr/>
          <a:lstStyle/>
          <a:p>
            <a:endParaRPr lang="en-IN"/>
          </a:p>
        </p:txBody>
      </p:sp>
      <p:sp>
        <p:nvSpPr>
          <p:cNvPr id="8" name="Content Placeholder 7">
            <a:extLst>
              <a:ext uri="{FF2B5EF4-FFF2-40B4-BE49-F238E27FC236}">
                <a16:creationId xmlns:a16="http://schemas.microsoft.com/office/drawing/2014/main" id="{C4E9448D-4783-C1D0-C846-9AD02BF9F8B2}"/>
              </a:ext>
            </a:extLst>
          </p:cNvPr>
          <p:cNvSpPr>
            <a:spLocks noGrp="1"/>
          </p:cNvSpPr>
          <p:nvPr>
            <p:ph sz="quarter" idx="4"/>
          </p:nvPr>
        </p:nvSpPr>
        <p:spPr/>
        <p:txBody>
          <a:bodyPr/>
          <a:lstStyle/>
          <a:p>
            <a:endParaRPr lang="en-IN"/>
          </a:p>
        </p:txBody>
      </p:sp>
    </p:spTree>
    <p:extLst>
      <p:ext uri="{BB962C8B-B14F-4D97-AF65-F5344CB8AC3E}">
        <p14:creationId xmlns:p14="http://schemas.microsoft.com/office/powerpoint/2010/main" val="444661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D5D4B-4C3E-5EC2-6CD1-2185A9771D08}"/>
              </a:ext>
            </a:extLst>
          </p:cNvPr>
          <p:cNvSpPr>
            <a:spLocks noGrp="1"/>
          </p:cNvSpPr>
          <p:nvPr>
            <p:ph type="title"/>
          </p:nvPr>
        </p:nvSpPr>
        <p:spPr/>
        <p:txBody>
          <a:bodyPr/>
          <a:lstStyle/>
          <a:p>
            <a:r>
              <a:rPr lang="en-IN" b="1" dirty="0"/>
              <a:t>User Registration Form </a:t>
            </a:r>
            <a:r>
              <a:rPr lang="en-IN" dirty="0"/>
              <a:t>Apply to Inspire</a:t>
            </a:r>
          </a:p>
        </p:txBody>
      </p:sp>
      <p:graphicFrame>
        <p:nvGraphicFramePr>
          <p:cNvPr id="5" name="Content Placeholder 4">
            <a:extLst>
              <a:ext uri="{FF2B5EF4-FFF2-40B4-BE49-F238E27FC236}">
                <a16:creationId xmlns:a16="http://schemas.microsoft.com/office/drawing/2014/main" id="{8977B0B5-8B1C-DBE5-BBC1-8ADED221CBF2}"/>
              </a:ext>
            </a:extLst>
          </p:cNvPr>
          <p:cNvGraphicFramePr>
            <a:graphicFrameLocks noGrp="1"/>
          </p:cNvGraphicFramePr>
          <p:nvPr>
            <p:ph idx="1"/>
            <p:extLst>
              <p:ext uri="{D42A27DB-BD31-4B8C-83A1-F6EECF244321}">
                <p14:modId xmlns:p14="http://schemas.microsoft.com/office/powerpoint/2010/main" val="2820814297"/>
              </p:ext>
            </p:extLst>
          </p:nvPr>
        </p:nvGraphicFramePr>
        <p:xfrm>
          <a:off x="430213" y="1443038"/>
          <a:ext cx="11328396" cy="2651760"/>
        </p:xfrm>
        <a:graphic>
          <a:graphicData uri="http://schemas.openxmlformats.org/drawingml/2006/table">
            <a:tbl>
              <a:tblPr/>
              <a:tblGrid>
                <a:gridCol w="2832099">
                  <a:extLst>
                    <a:ext uri="{9D8B030D-6E8A-4147-A177-3AD203B41FA5}">
                      <a16:colId xmlns:a16="http://schemas.microsoft.com/office/drawing/2014/main" val="3257860003"/>
                    </a:ext>
                  </a:extLst>
                </a:gridCol>
                <a:gridCol w="2832099">
                  <a:extLst>
                    <a:ext uri="{9D8B030D-6E8A-4147-A177-3AD203B41FA5}">
                      <a16:colId xmlns:a16="http://schemas.microsoft.com/office/drawing/2014/main" val="2028254193"/>
                    </a:ext>
                  </a:extLst>
                </a:gridCol>
                <a:gridCol w="2832099">
                  <a:extLst>
                    <a:ext uri="{9D8B030D-6E8A-4147-A177-3AD203B41FA5}">
                      <a16:colId xmlns:a16="http://schemas.microsoft.com/office/drawing/2014/main" val="2856825054"/>
                    </a:ext>
                  </a:extLst>
                </a:gridCol>
                <a:gridCol w="2832099">
                  <a:extLst>
                    <a:ext uri="{9D8B030D-6E8A-4147-A177-3AD203B41FA5}">
                      <a16:colId xmlns:a16="http://schemas.microsoft.com/office/drawing/2014/main" val="469248706"/>
                    </a:ext>
                  </a:extLst>
                </a:gridCol>
              </a:tblGrid>
              <a:tr h="0">
                <a:tc>
                  <a:txBody>
                    <a:bodyPr/>
                    <a:lstStyle/>
                    <a:p>
                      <a:r>
                        <a:rPr lang="en-IN" b="1" dirty="0"/>
                        <a:t>Form Name</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a:t>Purpose</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a:t>Fields</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a:t>CTA / Button</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8405619"/>
                  </a:ext>
                </a:extLst>
              </a:tr>
              <a:tr h="0">
                <a:tc>
                  <a:txBody>
                    <a:bodyPr/>
                    <a:lstStyle/>
                    <a:p>
                      <a:r>
                        <a:rPr lang="en-IN" b="1" dirty="0"/>
                        <a:t>1. User Registration Form</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Allow students to sign up and join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t>- Full Name</a:t>
                      </a:r>
                      <a:br>
                        <a:rPr lang="en-US"/>
                      </a:br>
                      <a:r>
                        <a:rPr lang="en-US"/>
                        <a:t>- Email Address</a:t>
                      </a:r>
                      <a:br>
                        <a:rPr lang="en-US"/>
                      </a:br>
                      <a:r>
                        <a:rPr lang="en-US"/>
                        <a:t>- Phone Number</a:t>
                      </a:r>
                      <a:br>
                        <a:rPr lang="en-US"/>
                      </a:br>
                      <a:r>
                        <a:rPr lang="en-US"/>
                        <a:t>- Password</a:t>
                      </a:r>
                      <a:br>
                        <a:rPr lang="en-US"/>
                      </a:br>
                      <a:r>
                        <a:rPr lang="en-US"/>
                        <a:t>- Confirm Password</a:t>
                      </a:r>
                      <a:br>
                        <a:rPr lang="en-US"/>
                      </a:br>
                      <a:r>
                        <a:rPr lang="en-US"/>
                        <a:t>- Profile Type</a:t>
                      </a:r>
                      <a:br>
                        <a:rPr lang="en-US"/>
                      </a:br>
                      <a:r>
                        <a:rPr lang="en-US"/>
                        <a:t>- Interests</a:t>
                      </a:r>
                      <a:br>
                        <a:rPr lang="en-US"/>
                      </a:br>
                      <a:r>
                        <a:rPr lang="en-US"/>
                        <a:t>- Referral Code (Optional)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Let’s Brain It 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8703353"/>
                  </a:ext>
                </a:extLst>
              </a:tr>
            </a:tbl>
          </a:graphicData>
        </a:graphic>
      </p:graphicFrame>
    </p:spTree>
    <p:extLst>
      <p:ext uri="{BB962C8B-B14F-4D97-AF65-F5344CB8AC3E}">
        <p14:creationId xmlns:p14="http://schemas.microsoft.com/office/powerpoint/2010/main" val="2364458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850F5-30AB-0130-918C-47119B15094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2FAC20E-0DD5-C15F-A3F3-A3A1D58A145C}"/>
              </a:ext>
            </a:extLst>
          </p:cNvPr>
          <p:cNvSpPr>
            <a:spLocks noGrp="1"/>
          </p:cNvSpPr>
          <p:nvPr>
            <p:ph type="title"/>
          </p:nvPr>
        </p:nvSpPr>
        <p:spPr/>
        <p:txBody>
          <a:bodyPr/>
          <a:lstStyle/>
          <a:p>
            <a:r>
              <a:rPr lang="en-IN" dirty="0"/>
              <a:t>Contact / Support Form</a:t>
            </a:r>
          </a:p>
        </p:txBody>
      </p:sp>
      <p:sp>
        <p:nvSpPr>
          <p:cNvPr id="6" name="Content Placeholder 5">
            <a:extLst>
              <a:ext uri="{FF2B5EF4-FFF2-40B4-BE49-F238E27FC236}">
                <a16:creationId xmlns:a16="http://schemas.microsoft.com/office/drawing/2014/main" id="{31C23232-AE0F-5EB0-5485-1B3E0C741169}"/>
              </a:ext>
            </a:extLst>
          </p:cNvPr>
          <p:cNvSpPr>
            <a:spLocks noGrp="1"/>
          </p:cNvSpPr>
          <p:nvPr>
            <p:ph idx="1"/>
          </p:nvPr>
        </p:nvSpPr>
        <p:spPr/>
        <p:txBody>
          <a:bodyPr>
            <a:normAutofit/>
          </a:bodyPr>
          <a:lstStyle/>
          <a:p>
            <a:r>
              <a:rPr lang="en-US" dirty="0"/>
              <a:t>Full Name</a:t>
            </a:r>
            <a:br>
              <a:rPr lang="en-US" dirty="0"/>
            </a:br>
            <a:r>
              <a:rPr lang="en-US" dirty="0"/>
              <a:t>- Email</a:t>
            </a:r>
            <a:br>
              <a:rPr lang="en-US" dirty="0"/>
            </a:br>
            <a:r>
              <a:rPr lang="en-US" dirty="0"/>
              <a:t>- Subject</a:t>
            </a:r>
            <a:br>
              <a:rPr lang="en-US" dirty="0"/>
            </a:br>
            <a:r>
              <a:rPr lang="en-US" dirty="0"/>
              <a:t>- Message</a:t>
            </a:r>
            <a:br>
              <a:rPr lang="en-US" dirty="0"/>
            </a:br>
            <a:r>
              <a:rPr lang="en-US" dirty="0"/>
              <a:t>- Priority (Low, Medium, High)</a:t>
            </a:r>
          </a:p>
          <a:p>
            <a:endParaRPr lang="en-US" dirty="0"/>
          </a:p>
          <a:p>
            <a:r>
              <a:rPr lang="en-IN" dirty="0"/>
              <a:t>Send My Brain Ping</a:t>
            </a:r>
          </a:p>
        </p:txBody>
      </p:sp>
      <p:sp>
        <p:nvSpPr>
          <p:cNvPr id="5" name="Text Placeholder 4">
            <a:extLst>
              <a:ext uri="{FF2B5EF4-FFF2-40B4-BE49-F238E27FC236}">
                <a16:creationId xmlns:a16="http://schemas.microsoft.com/office/drawing/2014/main" id="{A6534B33-C505-801D-AAAB-026096910BAA}"/>
              </a:ext>
            </a:extLst>
          </p:cNvPr>
          <p:cNvSpPr>
            <a:spLocks noGrp="1"/>
          </p:cNvSpPr>
          <p:nvPr>
            <p:ph type="body" idx="4294967295"/>
          </p:nvPr>
        </p:nvSpPr>
        <p:spPr>
          <a:xfrm>
            <a:off x="429490" y="857251"/>
            <a:ext cx="7672787" cy="823912"/>
          </a:xfrm>
        </p:spPr>
        <p:txBody>
          <a:bodyPr>
            <a:normAutofit/>
          </a:bodyPr>
          <a:lstStyle/>
          <a:p>
            <a:r>
              <a:rPr lang="en-US" dirty="0"/>
              <a:t>General queries and support requests</a:t>
            </a:r>
            <a:endParaRPr lang="en-IN" dirty="0"/>
          </a:p>
        </p:txBody>
      </p:sp>
      <p:sp>
        <p:nvSpPr>
          <p:cNvPr id="7" name="Text Placeholder 6">
            <a:extLst>
              <a:ext uri="{FF2B5EF4-FFF2-40B4-BE49-F238E27FC236}">
                <a16:creationId xmlns:a16="http://schemas.microsoft.com/office/drawing/2014/main" id="{A8525E98-6094-C90E-F0A9-605CBC53D22C}"/>
              </a:ext>
            </a:extLst>
          </p:cNvPr>
          <p:cNvSpPr>
            <a:spLocks noGrp="1"/>
          </p:cNvSpPr>
          <p:nvPr>
            <p:ph type="body" sz="quarter" idx="4294967295"/>
          </p:nvPr>
        </p:nvSpPr>
        <p:spPr>
          <a:xfrm>
            <a:off x="7008813" y="1681163"/>
            <a:ext cx="5183187" cy="823912"/>
          </a:xfrm>
        </p:spPr>
        <p:txBody>
          <a:bodyPr/>
          <a:lstStyle/>
          <a:p>
            <a:r>
              <a:rPr lang="en-IN" dirty="0"/>
              <a:t>Newsletter Signup Form</a:t>
            </a:r>
          </a:p>
        </p:txBody>
      </p:sp>
      <p:sp>
        <p:nvSpPr>
          <p:cNvPr id="8" name="Content Placeholder 7">
            <a:extLst>
              <a:ext uri="{FF2B5EF4-FFF2-40B4-BE49-F238E27FC236}">
                <a16:creationId xmlns:a16="http://schemas.microsoft.com/office/drawing/2014/main" id="{7BA6734F-AB60-1EB7-0631-1B207B8F99B0}"/>
              </a:ext>
            </a:extLst>
          </p:cNvPr>
          <p:cNvSpPr>
            <a:spLocks noGrp="1"/>
          </p:cNvSpPr>
          <p:nvPr>
            <p:ph sz="quarter" idx="4294967295"/>
          </p:nvPr>
        </p:nvSpPr>
        <p:spPr>
          <a:xfrm>
            <a:off x="7008813" y="2505075"/>
            <a:ext cx="5183187" cy="3684588"/>
          </a:xfrm>
        </p:spPr>
        <p:txBody>
          <a:bodyPr>
            <a:normAutofit/>
          </a:bodyPr>
          <a:lstStyle/>
          <a:p>
            <a:r>
              <a:rPr lang="en-IN" dirty="0"/>
              <a:t>Grow email subscriber list</a:t>
            </a:r>
          </a:p>
          <a:p>
            <a:endParaRPr lang="en-IN" dirty="0"/>
          </a:p>
        </p:txBody>
      </p:sp>
      <p:graphicFrame>
        <p:nvGraphicFramePr>
          <p:cNvPr id="2" name="Table 1">
            <a:extLst>
              <a:ext uri="{FF2B5EF4-FFF2-40B4-BE49-F238E27FC236}">
                <a16:creationId xmlns:a16="http://schemas.microsoft.com/office/drawing/2014/main" id="{1FA02B25-E100-D144-DC50-4DD890FAE583}"/>
              </a:ext>
            </a:extLst>
          </p:cNvPr>
          <p:cNvGraphicFramePr>
            <a:graphicFrameLocks noGrp="1"/>
          </p:cNvGraphicFramePr>
          <p:nvPr/>
        </p:nvGraphicFramePr>
        <p:xfrm>
          <a:off x="838200" y="3818414"/>
          <a:ext cx="10515600" cy="365760"/>
        </p:xfrm>
        <a:graphic>
          <a:graphicData uri="http://schemas.openxmlformats.org/drawingml/2006/table">
            <a:tbl>
              <a:tblPr/>
              <a:tblGrid>
                <a:gridCol w="10515600">
                  <a:extLst>
                    <a:ext uri="{9D8B030D-6E8A-4147-A177-3AD203B41FA5}">
                      <a16:colId xmlns:a16="http://schemas.microsoft.com/office/drawing/2014/main" val="2143626834"/>
                    </a:ext>
                  </a:extLst>
                </a:gridCol>
              </a:tblGrid>
              <a:tr h="0">
                <a:tc>
                  <a:txBody>
                    <a:bodyPr/>
                    <a:lstStyle/>
                    <a:p>
                      <a:endParaRPr lang="en-IN"/>
                    </a:p>
                  </a:txBody>
                  <a:tcPr anchor="ctr">
                    <a:lnL>
                      <a:noFill/>
                    </a:lnL>
                    <a:lnR>
                      <a:noFill/>
                    </a:lnR>
                    <a:lnT>
                      <a:noFill/>
                    </a:lnT>
                    <a:lnB>
                      <a:noFill/>
                    </a:lnB>
                    <a:noFill/>
                  </a:tcPr>
                </a:tc>
                <a:extLst>
                  <a:ext uri="{0D108BD9-81ED-4DB2-BD59-A6C34878D82A}">
                    <a16:rowId xmlns:a16="http://schemas.microsoft.com/office/drawing/2014/main" val="3951769371"/>
                  </a:ext>
                </a:extLst>
              </a:tr>
            </a:tbl>
          </a:graphicData>
        </a:graphic>
      </p:graphicFrame>
      <p:graphicFrame>
        <p:nvGraphicFramePr>
          <p:cNvPr id="3" name="Table 2">
            <a:extLst>
              <a:ext uri="{FF2B5EF4-FFF2-40B4-BE49-F238E27FC236}">
                <a16:creationId xmlns:a16="http://schemas.microsoft.com/office/drawing/2014/main" id="{0CC4A612-828E-8C74-DDEF-CBC69F4CF68C}"/>
              </a:ext>
            </a:extLst>
          </p:cNvPr>
          <p:cNvGraphicFramePr>
            <a:graphicFrameLocks noGrp="1"/>
          </p:cNvGraphicFramePr>
          <p:nvPr/>
        </p:nvGraphicFramePr>
        <p:xfrm>
          <a:off x="6381135" y="3039586"/>
          <a:ext cx="4100052" cy="914400"/>
        </p:xfrm>
        <a:graphic>
          <a:graphicData uri="http://schemas.openxmlformats.org/drawingml/2006/table">
            <a:tbl>
              <a:tblPr/>
              <a:tblGrid>
                <a:gridCol w="4100052">
                  <a:extLst>
                    <a:ext uri="{9D8B030D-6E8A-4147-A177-3AD203B41FA5}">
                      <a16:colId xmlns:a16="http://schemas.microsoft.com/office/drawing/2014/main" val="1702515578"/>
                    </a:ext>
                  </a:extLst>
                </a:gridCol>
              </a:tblGrid>
              <a:tr h="0">
                <a:tc>
                  <a:txBody>
                    <a:bodyPr/>
                    <a:lstStyle/>
                    <a:p>
                      <a:r>
                        <a:rPr lang="en-US" dirty="0"/>
                        <a:t>- First Name</a:t>
                      </a:r>
                      <a:br>
                        <a:rPr lang="en-US" dirty="0"/>
                      </a:br>
                      <a:r>
                        <a:rPr lang="en-US" dirty="0"/>
                        <a:t>- Email</a:t>
                      </a:r>
                      <a:br>
                        <a:rPr lang="en-US" dirty="0"/>
                      </a:br>
                      <a:r>
                        <a:rPr lang="en-US" dirty="0"/>
                        <a:t>- Interests (AI, Marketing, Design, etc.)</a:t>
                      </a:r>
                    </a:p>
                  </a:txBody>
                  <a:tcPr anchor="ctr">
                    <a:lnL>
                      <a:noFill/>
                    </a:lnL>
                    <a:lnR>
                      <a:noFill/>
                    </a:lnR>
                    <a:lnT>
                      <a:noFill/>
                    </a:lnT>
                    <a:lnB>
                      <a:noFill/>
                    </a:lnB>
                    <a:noFill/>
                  </a:tcPr>
                </a:tc>
                <a:extLst>
                  <a:ext uri="{0D108BD9-81ED-4DB2-BD59-A6C34878D82A}">
                    <a16:rowId xmlns:a16="http://schemas.microsoft.com/office/drawing/2014/main" val="3956661091"/>
                  </a:ext>
                </a:extLst>
              </a:tr>
            </a:tbl>
          </a:graphicData>
        </a:graphic>
      </p:graphicFrame>
      <p:sp>
        <p:nvSpPr>
          <p:cNvPr id="11" name="TextBox 10">
            <a:extLst>
              <a:ext uri="{FF2B5EF4-FFF2-40B4-BE49-F238E27FC236}">
                <a16:creationId xmlns:a16="http://schemas.microsoft.com/office/drawing/2014/main" id="{1CC61895-E67B-E77F-3D12-245B6A9E7721}"/>
              </a:ext>
            </a:extLst>
          </p:cNvPr>
          <p:cNvSpPr txBox="1"/>
          <p:nvPr/>
        </p:nvSpPr>
        <p:spPr>
          <a:xfrm>
            <a:off x="6469626" y="4001294"/>
            <a:ext cx="1858297" cy="369332"/>
          </a:xfrm>
          <a:prstGeom prst="rect">
            <a:avLst/>
          </a:prstGeom>
          <a:noFill/>
        </p:spPr>
        <p:txBody>
          <a:bodyPr wrap="square">
            <a:spAutoFit/>
          </a:bodyPr>
          <a:lstStyle/>
          <a:p>
            <a:r>
              <a:rPr lang="en-IN" dirty="0"/>
              <a:t>Fuel My Brain</a:t>
            </a:r>
          </a:p>
        </p:txBody>
      </p:sp>
    </p:spTree>
    <p:extLst>
      <p:ext uri="{BB962C8B-B14F-4D97-AF65-F5344CB8AC3E}">
        <p14:creationId xmlns:p14="http://schemas.microsoft.com/office/powerpoint/2010/main" val="1286397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77D352-D6FE-19F6-3FC4-4084FAEB334C}"/>
              </a:ext>
            </a:extLst>
          </p:cNvPr>
          <p:cNvSpPr>
            <a:spLocks noGrp="1"/>
          </p:cNvSpPr>
          <p:nvPr>
            <p:ph type="title"/>
          </p:nvPr>
        </p:nvSpPr>
        <p:spPr/>
        <p:txBody>
          <a:bodyPr/>
          <a:lstStyle/>
          <a:p>
            <a:r>
              <a:rPr lang="en-IN" dirty="0"/>
              <a:t>Apply to Inspire</a:t>
            </a:r>
          </a:p>
        </p:txBody>
      </p:sp>
      <p:sp>
        <p:nvSpPr>
          <p:cNvPr id="6" name="Content Placeholder 5">
            <a:extLst>
              <a:ext uri="{FF2B5EF4-FFF2-40B4-BE49-F238E27FC236}">
                <a16:creationId xmlns:a16="http://schemas.microsoft.com/office/drawing/2014/main" id="{61809331-BC5A-B590-003F-30D5E319881D}"/>
              </a:ext>
            </a:extLst>
          </p:cNvPr>
          <p:cNvSpPr>
            <a:spLocks noGrp="1"/>
          </p:cNvSpPr>
          <p:nvPr>
            <p:ph idx="1"/>
          </p:nvPr>
        </p:nvSpPr>
        <p:spPr/>
        <p:txBody>
          <a:bodyPr>
            <a:normAutofit/>
          </a:bodyPr>
          <a:lstStyle/>
          <a:p>
            <a:r>
              <a:rPr lang="en-IN" dirty="0"/>
              <a:t>Secure user login</a:t>
            </a:r>
          </a:p>
          <a:p>
            <a:r>
              <a:rPr lang="en-US" dirty="0"/>
              <a:t>- Email</a:t>
            </a:r>
            <a:br>
              <a:rPr lang="en-US" dirty="0"/>
            </a:br>
            <a:r>
              <a:rPr lang="en-US" dirty="0"/>
              <a:t>- Password</a:t>
            </a:r>
            <a:br>
              <a:rPr lang="en-US" dirty="0"/>
            </a:br>
            <a:r>
              <a:rPr lang="en-US" dirty="0"/>
              <a:t>- Forgot Password? (link)</a:t>
            </a:r>
          </a:p>
          <a:p>
            <a:r>
              <a:rPr lang="en-IN" dirty="0"/>
              <a:t>Enter Brain Mode</a:t>
            </a:r>
          </a:p>
        </p:txBody>
      </p:sp>
      <p:sp>
        <p:nvSpPr>
          <p:cNvPr id="5" name="Text Placeholder 4">
            <a:extLst>
              <a:ext uri="{FF2B5EF4-FFF2-40B4-BE49-F238E27FC236}">
                <a16:creationId xmlns:a16="http://schemas.microsoft.com/office/drawing/2014/main" id="{A5EAFB4B-A6C0-A55F-DF36-4589B00F7247}"/>
              </a:ext>
            </a:extLst>
          </p:cNvPr>
          <p:cNvSpPr>
            <a:spLocks noGrp="1"/>
          </p:cNvSpPr>
          <p:nvPr>
            <p:ph type="body" idx="4294967295"/>
          </p:nvPr>
        </p:nvSpPr>
        <p:spPr>
          <a:xfrm>
            <a:off x="429491" y="1030764"/>
            <a:ext cx="5157788" cy="823912"/>
          </a:xfrm>
        </p:spPr>
        <p:txBody>
          <a:bodyPr/>
          <a:lstStyle/>
          <a:p>
            <a:r>
              <a:rPr lang="en-IN" dirty="0"/>
              <a:t>User Login Form</a:t>
            </a:r>
          </a:p>
        </p:txBody>
      </p:sp>
      <p:sp>
        <p:nvSpPr>
          <p:cNvPr id="7" name="Text Placeholder 6">
            <a:extLst>
              <a:ext uri="{FF2B5EF4-FFF2-40B4-BE49-F238E27FC236}">
                <a16:creationId xmlns:a16="http://schemas.microsoft.com/office/drawing/2014/main" id="{14889610-96C0-FEE3-44B9-5D724DD1636B}"/>
              </a:ext>
            </a:extLst>
          </p:cNvPr>
          <p:cNvSpPr>
            <a:spLocks noGrp="1"/>
          </p:cNvSpPr>
          <p:nvPr>
            <p:ph type="body" sz="quarter" idx="4294967295"/>
          </p:nvPr>
        </p:nvSpPr>
        <p:spPr>
          <a:xfrm>
            <a:off x="7008813" y="1681163"/>
            <a:ext cx="5183187" cy="823912"/>
          </a:xfrm>
        </p:spPr>
        <p:txBody>
          <a:bodyPr/>
          <a:lstStyle/>
          <a:p>
            <a:r>
              <a:rPr lang="en-IN" dirty="0"/>
              <a:t>. Instructor Application Form</a:t>
            </a:r>
          </a:p>
        </p:txBody>
      </p:sp>
      <p:sp>
        <p:nvSpPr>
          <p:cNvPr id="8" name="Content Placeholder 7">
            <a:extLst>
              <a:ext uri="{FF2B5EF4-FFF2-40B4-BE49-F238E27FC236}">
                <a16:creationId xmlns:a16="http://schemas.microsoft.com/office/drawing/2014/main" id="{A91747C5-A8DD-F6DD-84E9-BD193ED1B953}"/>
              </a:ext>
            </a:extLst>
          </p:cNvPr>
          <p:cNvSpPr>
            <a:spLocks noGrp="1"/>
          </p:cNvSpPr>
          <p:nvPr>
            <p:ph sz="quarter" idx="4294967295"/>
          </p:nvPr>
        </p:nvSpPr>
        <p:spPr>
          <a:xfrm>
            <a:off x="7008813" y="2505075"/>
            <a:ext cx="5183187" cy="3684588"/>
          </a:xfrm>
        </p:spPr>
        <p:txBody>
          <a:bodyPr>
            <a:normAutofit lnSpcReduction="10000"/>
          </a:bodyPr>
          <a:lstStyle/>
          <a:p>
            <a:r>
              <a:rPr lang="en-IN" dirty="0"/>
              <a:t>For mentors to apply</a:t>
            </a:r>
          </a:p>
          <a:p>
            <a:r>
              <a:rPr lang="en-US" dirty="0"/>
              <a:t>Full Name</a:t>
            </a:r>
            <a:br>
              <a:rPr lang="en-US" dirty="0"/>
            </a:br>
            <a:r>
              <a:rPr lang="en-US" dirty="0"/>
              <a:t>- Email</a:t>
            </a:r>
            <a:br>
              <a:rPr lang="en-US" dirty="0"/>
            </a:br>
            <a:r>
              <a:rPr lang="en-US" dirty="0"/>
              <a:t>- Phone Number</a:t>
            </a:r>
            <a:br>
              <a:rPr lang="en-US" dirty="0"/>
            </a:br>
            <a:r>
              <a:rPr lang="en-US" dirty="0"/>
              <a:t>- LinkedIn</a:t>
            </a:r>
            <a:br>
              <a:rPr lang="en-US" dirty="0"/>
            </a:br>
            <a:r>
              <a:rPr lang="en-US" dirty="0"/>
              <a:t>- Area of Expertise</a:t>
            </a:r>
            <a:br>
              <a:rPr lang="en-US" dirty="0"/>
            </a:br>
            <a:r>
              <a:rPr lang="en-US" dirty="0"/>
              <a:t>- Portfolio Link</a:t>
            </a:r>
            <a:br>
              <a:rPr lang="en-US" dirty="0"/>
            </a:br>
            <a:r>
              <a:rPr lang="en-US" dirty="0"/>
              <a:t>- Upload Resume</a:t>
            </a:r>
            <a:br>
              <a:rPr lang="en-US" dirty="0"/>
            </a:br>
            <a:r>
              <a:rPr lang="en-US" dirty="0"/>
              <a:t>- Why </a:t>
            </a:r>
            <a:r>
              <a:rPr lang="en-US" dirty="0" err="1"/>
              <a:t>Braindemy</a:t>
            </a:r>
            <a:r>
              <a:rPr lang="en-US" dirty="0"/>
              <a:t>?</a:t>
            </a:r>
            <a:br>
              <a:rPr lang="en-US" dirty="0"/>
            </a:br>
            <a:r>
              <a:rPr lang="en-US" dirty="0"/>
              <a:t>- Availability</a:t>
            </a:r>
            <a:endParaRPr lang="en-IN" dirty="0"/>
          </a:p>
        </p:txBody>
      </p:sp>
    </p:spTree>
    <p:extLst>
      <p:ext uri="{BB962C8B-B14F-4D97-AF65-F5344CB8AC3E}">
        <p14:creationId xmlns:p14="http://schemas.microsoft.com/office/powerpoint/2010/main" val="964011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A629C-84EF-8740-698F-16F7E7BA4A5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85836C-5763-3297-0209-DF060A548EB6}"/>
              </a:ext>
            </a:extLst>
          </p:cNvPr>
          <p:cNvSpPr>
            <a:spLocks noGrp="1"/>
          </p:cNvSpPr>
          <p:nvPr>
            <p:ph type="title"/>
          </p:nvPr>
        </p:nvSpPr>
        <p:spPr/>
        <p:txBody>
          <a:bodyPr/>
          <a:lstStyle/>
          <a:p>
            <a:r>
              <a:rPr lang="en-US" dirty="0"/>
              <a:t>Collect student details during course join</a:t>
            </a:r>
            <a:endParaRPr lang="en-IN" dirty="0"/>
          </a:p>
        </p:txBody>
      </p:sp>
      <p:sp>
        <p:nvSpPr>
          <p:cNvPr id="6" name="Content Placeholder 5">
            <a:extLst>
              <a:ext uri="{FF2B5EF4-FFF2-40B4-BE49-F238E27FC236}">
                <a16:creationId xmlns:a16="http://schemas.microsoft.com/office/drawing/2014/main" id="{46F244EF-56AD-E3FF-396B-B773FEB31D46}"/>
              </a:ext>
            </a:extLst>
          </p:cNvPr>
          <p:cNvSpPr>
            <a:spLocks noGrp="1"/>
          </p:cNvSpPr>
          <p:nvPr>
            <p:ph idx="1"/>
          </p:nvPr>
        </p:nvSpPr>
        <p:spPr/>
        <p:txBody>
          <a:bodyPr>
            <a:normAutofit/>
          </a:bodyPr>
          <a:lstStyle/>
          <a:p>
            <a:r>
              <a:rPr lang="en-US" dirty="0"/>
              <a:t>- Full Name</a:t>
            </a:r>
            <a:br>
              <a:rPr lang="en-US" dirty="0"/>
            </a:br>
            <a:r>
              <a:rPr lang="en-US" dirty="0"/>
              <a:t>- Email</a:t>
            </a:r>
            <a:br>
              <a:rPr lang="en-US" dirty="0"/>
            </a:br>
            <a:r>
              <a:rPr lang="en-US" dirty="0"/>
              <a:t>- Selected Course (auto)</a:t>
            </a:r>
            <a:br>
              <a:rPr lang="en-US" dirty="0"/>
            </a:br>
            <a:r>
              <a:rPr lang="en-US" dirty="0"/>
              <a:t>- Payment Status</a:t>
            </a:r>
            <a:br>
              <a:rPr lang="en-US" dirty="0"/>
            </a:br>
            <a:r>
              <a:rPr lang="en-US" dirty="0"/>
              <a:t>- Agree to Terms (checkbox)</a:t>
            </a:r>
          </a:p>
          <a:p>
            <a:endParaRPr lang="en-US" dirty="0"/>
          </a:p>
          <a:p>
            <a:r>
              <a:rPr lang="en-IN" dirty="0"/>
              <a:t>Start Brainstorming Now</a:t>
            </a:r>
          </a:p>
        </p:txBody>
      </p:sp>
      <p:sp>
        <p:nvSpPr>
          <p:cNvPr id="5" name="Text Placeholder 4">
            <a:extLst>
              <a:ext uri="{FF2B5EF4-FFF2-40B4-BE49-F238E27FC236}">
                <a16:creationId xmlns:a16="http://schemas.microsoft.com/office/drawing/2014/main" id="{B03521D2-038D-6671-94C2-8FB1A1B6CD54}"/>
              </a:ext>
            </a:extLst>
          </p:cNvPr>
          <p:cNvSpPr>
            <a:spLocks noGrp="1"/>
          </p:cNvSpPr>
          <p:nvPr>
            <p:ph type="body" idx="4294967295"/>
          </p:nvPr>
        </p:nvSpPr>
        <p:spPr>
          <a:xfrm>
            <a:off x="810227" y="1148728"/>
            <a:ext cx="8426369" cy="823912"/>
          </a:xfrm>
        </p:spPr>
        <p:txBody>
          <a:bodyPr/>
          <a:lstStyle/>
          <a:p>
            <a:r>
              <a:rPr lang="en-IN" dirty="0"/>
              <a:t>Course </a:t>
            </a:r>
            <a:r>
              <a:rPr lang="en-IN" dirty="0" err="1"/>
              <a:t>Enrollment</a:t>
            </a:r>
            <a:r>
              <a:rPr lang="en-IN" dirty="0"/>
              <a:t> Form</a:t>
            </a:r>
          </a:p>
        </p:txBody>
      </p:sp>
      <p:sp>
        <p:nvSpPr>
          <p:cNvPr id="7" name="Text Placeholder 6">
            <a:extLst>
              <a:ext uri="{FF2B5EF4-FFF2-40B4-BE49-F238E27FC236}">
                <a16:creationId xmlns:a16="http://schemas.microsoft.com/office/drawing/2014/main" id="{C73B4430-F084-A221-1579-7C18A420DC4C}"/>
              </a:ext>
            </a:extLst>
          </p:cNvPr>
          <p:cNvSpPr>
            <a:spLocks noGrp="1"/>
          </p:cNvSpPr>
          <p:nvPr>
            <p:ph type="body" sz="quarter" idx="4294967295"/>
          </p:nvPr>
        </p:nvSpPr>
        <p:spPr>
          <a:xfrm>
            <a:off x="7008813" y="1681163"/>
            <a:ext cx="5183187" cy="823912"/>
          </a:xfrm>
        </p:spPr>
        <p:txBody>
          <a:bodyPr/>
          <a:lstStyle/>
          <a:p>
            <a:r>
              <a:rPr lang="en-IN" dirty="0"/>
              <a:t>Course Feedback Form</a:t>
            </a:r>
          </a:p>
        </p:txBody>
      </p:sp>
      <p:sp>
        <p:nvSpPr>
          <p:cNvPr id="8" name="Content Placeholder 7">
            <a:extLst>
              <a:ext uri="{FF2B5EF4-FFF2-40B4-BE49-F238E27FC236}">
                <a16:creationId xmlns:a16="http://schemas.microsoft.com/office/drawing/2014/main" id="{7D639F15-D268-EF67-D9ED-9E4AAC4D727D}"/>
              </a:ext>
            </a:extLst>
          </p:cNvPr>
          <p:cNvSpPr>
            <a:spLocks noGrp="1"/>
          </p:cNvSpPr>
          <p:nvPr>
            <p:ph sz="quarter" idx="4294967295"/>
          </p:nvPr>
        </p:nvSpPr>
        <p:spPr>
          <a:xfrm>
            <a:off x="7008813" y="2505075"/>
            <a:ext cx="5183187" cy="3684588"/>
          </a:xfrm>
        </p:spPr>
        <p:txBody>
          <a:bodyPr>
            <a:normAutofit lnSpcReduction="10000"/>
          </a:bodyPr>
          <a:lstStyle/>
          <a:p>
            <a:r>
              <a:rPr lang="en-US" dirty="0"/>
              <a:t>- Course Name</a:t>
            </a:r>
            <a:br>
              <a:rPr lang="en-US" dirty="0"/>
            </a:br>
            <a:r>
              <a:rPr lang="en-US" dirty="0"/>
              <a:t>- Rating (1–5)</a:t>
            </a:r>
            <a:br>
              <a:rPr lang="en-US" dirty="0"/>
            </a:br>
            <a:r>
              <a:rPr lang="en-US" dirty="0"/>
              <a:t>- What You Loved</a:t>
            </a:r>
            <a:br>
              <a:rPr lang="en-US" dirty="0"/>
            </a:br>
            <a:r>
              <a:rPr lang="en-US" dirty="0"/>
              <a:t>- Suggestions</a:t>
            </a:r>
            <a:br>
              <a:rPr lang="en-US" dirty="0"/>
            </a:br>
            <a:r>
              <a:rPr lang="en-US" dirty="0"/>
              <a:t>- Recommend (Y/N)</a:t>
            </a:r>
            <a:br>
              <a:rPr lang="en-US" dirty="0"/>
            </a:br>
            <a:r>
              <a:rPr lang="en-US" dirty="0"/>
              <a:t>- Upload Testimonial Video (optional)</a:t>
            </a:r>
          </a:p>
          <a:p>
            <a:endParaRPr lang="en-US" dirty="0"/>
          </a:p>
          <a:p>
            <a:r>
              <a:rPr lang="en-IN" dirty="0"/>
              <a:t>Drop That Brainwave!</a:t>
            </a:r>
          </a:p>
        </p:txBody>
      </p:sp>
    </p:spTree>
    <p:extLst>
      <p:ext uri="{BB962C8B-B14F-4D97-AF65-F5344CB8AC3E}">
        <p14:creationId xmlns:p14="http://schemas.microsoft.com/office/powerpoint/2010/main" val="2229388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C05D2-1857-CC9A-775B-20339BB379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83B9BF-9C5F-B05E-3C52-2B3936604EFA}"/>
              </a:ext>
            </a:extLst>
          </p:cNvPr>
          <p:cNvSpPr>
            <a:spLocks noGrp="1"/>
          </p:cNvSpPr>
          <p:nvPr>
            <p:ph type="title"/>
          </p:nvPr>
        </p:nvSpPr>
        <p:spPr/>
        <p:txBody>
          <a:bodyPr/>
          <a:lstStyle/>
          <a:p>
            <a:endParaRPr lang="en-IN"/>
          </a:p>
        </p:txBody>
      </p:sp>
      <p:sp>
        <p:nvSpPr>
          <p:cNvPr id="17" name="Content Placeholder 16">
            <a:extLst>
              <a:ext uri="{FF2B5EF4-FFF2-40B4-BE49-F238E27FC236}">
                <a16:creationId xmlns:a16="http://schemas.microsoft.com/office/drawing/2014/main" id="{83ABAA61-C2CB-D120-58DB-D65FDD7829E7}"/>
              </a:ext>
            </a:extLst>
          </p:cNvPr>
          <p:cNvSpPr>
            <a:spLocks noGrp="1"/>
          </p:cNvSpPr>
          <p:nvPr>
            <p:ph idx="1"/>
          </p:nvPr>
        </p:nvSpPr>
        <p:spPr/>
        <p:txBody>
          <a:bodyPr/>
          <a:lstStyle/>
          <a:p>
            <a:r>
              <a:rPr lang="en-US" dirty="0"/>
              <a:t>For users to recover accounts</a:t>
            </a:r>
          </a:p>
          <a:p>
            <a:endParaRPr lang="en-IN" dirty="0"/>
          </a:p>
        </p:txBody>
      </p:sp>
      <p:sp>
        <p:nvSpPr>
          <p:cNvPr id="15" name="Text Placeholder 14">
            <a:extLst>
              <a:ext uri="{FF2B5EF4-FFF2-40B4-BE49-F238E27FC236}">
                <a16:creationId xmlns:a16="http://schemas.microsoft.com/office/drawing/2014/main" id="{CEECDD57-3AF7-9ED5-9014-C2C189403252}"/>
              </a:ext>
            </a:extLst>
          </p:cNvPr>
          <p:cNvSpPr>
            <a:spLocks noGrp="1"/>
          </p:cNvSpPr>
          <p:nvPr>
            <p:ph type="body" idx="4294967295"/>
          </p:nvPr>
        </p:nvSpPr>
        <p:spPr>
          <a:xfrm>
            <a:off x="578735" y="1079639"/>
            <a:ext cx="5157788" cy="823912"/>
          </a:xfrm>
        </p:spPr>
        <p:txBody>
          <a:bodyPr/>
          <a:lstStyle/>
          <a:p>
            <a:r>
              <a:rPr lang="en-IN" dirty="0"/>
              <a:t>Password Reset Form</a:t>
            </a:r>
          </a:p>
        </p:txBody>
      </p:sp>
      <p:sp>
        <p:nvSpPr>
          <p:cNvPr id="19" name="Text Placeholder 18">
            <a:extLst>
              <a:ext uri="{FF2B5EF4-FFF2-40B4-BE49-F238E27FC236}">
                <a16:creationId xmlns:a16="http://schemas.microsoft.com/office/drawing/2014/main" id="{33F17435-57A0-CF31-90E4-BCCD32A31C03}"/>
              </a:ext>
            </a:extLst>
          </p:cNvPr>
          <p:cNvSpPr>
            <a:spLocks noGrp="1"/>
          </p:cNvSpPr>
          <p:nvPr>
            <p:ph type="body" sz="quarter" idx="4294967295"/>
          </p:nvPr>
        </p:nvSpPr>
        <p:spPr>
          <a:xfrm>
            <a:off x="7008813" y="1681163"/>
            <a:ext cx="5183187" cy="823912"/>
          </a:xfrm>
        </p:spPr>
        <p:txBody>
          <a:bodyPr/>
          <a:lstStyle/>
          <a:p>
            <a:r>
              <a:rPr lang="en-IN" dirty="0"/>
              <a:t>Parent Consent Form</a:t>
            </a:r>
          </a:p>
        </p:txBody>
      </p:sp>
      <p:graphicFrame>
        <p:nvGraphicFramePr>
          <p:cNvPr id="25" name="Content Placeholder 24">
            <a:extLst>
              <a:ext uri="{FF2B5EF4-FFF2-40B4-BE49-F238E27FC236}">
                <a16:creationId xmlns:a16="http://schemas.microsoft.com/office/drawing/2014/main" id="{342B79FB-A472-0FFF-2E88-EB5F9A189B18}"/>
              </a:ext>
            </a:extLst>
          </p:cNvPr>
          <p:cNvGraphicFramePr>
            <a:graphicFrameLocks noGrp="1"/>
          </p:cNvGraphicFramePr>
          <p:nvPr>
            <p:ph sz="quarter" idx="4294967295"/>
            <p:extLst>
              <p:ext uri="{D42A27DB-BD31-4B8C-83A1-F6EECF244321}">
                <p14:modId xmlns:p14="http://schemas.microsoft.com/office/powerpoint/2010/main" val="1538365349"/>
              </p:ext>
            </p:extLst>
          </p:nvPr>
        </p:nvGraphicFramePr>
        <p:xfrm>
          <a:off x="7008813" y="4256088"/>
          <a:ext cx="5183188" cy="182232"/>
        </p:xfrm>
        <a:graphic>
          <a:graphicData uri="http://schemas.openxmlformats.org/drawingml/2006/table">
            <a:tbl>
              <a:tblPr/>
              <a:tblGrid>
                <a:gridCol w="5183188">
                  <a:extLst>
                    <a:ext uri="{9D8B030D-6E8A-4147-A177-3AD203B41FA5}">
                      <a16:colId xmlns:a16="http://schemas.microsoft.com/office/drawing/2014/main" val="2642834577"/>
                    </a:ext>
                  </a:extLst>
                </a:gridCol>
              </a:tblGrid>
              <a:tr h="180285">
                <a:tc>
                  <a:txBody>
                    <a:bodyPr/>
                    <a:lstStyle/>
                    <a:p>
                      <a:endParaRPr lang="en-IN" sz="900" dirty="0"/>
                    </a:p>
                  </a:txBody>
                  <a:tcPr marL="45071" marR="45071" marT="22536" marB="22536" anchor="ctr">
                    <a:lnL>
                      <a:noFill/>
                    </a:lnL>
                    <a:lnR>
                      <a:noFill/>
                    </a:lnR>
                    <a:lnT>
                      <a:noFill/>
                    </a:lnT>
                    <a:lnB>
                      <a:noFill/>
                    </a:lnB>
                    <a:noFill/>
                  </a:tcPr>
                </a:tc>
                <a:extLst>
                  <a:ext uri="{0D108BD9-81ED-4DB2-BD59-A6C34878D82A}">
                    <a16:rowId xmlns:a16="http://schemas.microsoft.com/office/drawing/2014/main" val="201594087"/>
                  </a:ext>
                </a:extLst>
              </a:tr>
            </a:tbl>
          </a:graphicData>
        </a:graphic>
      </p:graphicFrame>
      <p:graphicFrame>
        <p:nvGraphicFramePr>
          <p:cNvPr id="26" name="Table 25">
            <a:extLst>
              <a:ext uri="{FF2B5EF4-FFF2-40B4-BE49-F238E27FC236}">
                <a16:creationId xmlns:a16="http://schemas.microsoft.com/office/drawing/2014/main" id="{45DA61C4-E76C-4B06-7C53-F74530082E03}"/>
              </a:ext>
            </a:extLst>
          </p:cNvPr>
          <p:cNvGraphicFramePr>
            <a:graphicFrameLocks noGrp="1"/>
          </p:cNvGraphicFramePr>
          <p:nvPr/>
        </p:nvGraphicFramePr>
        <p:xfrm>
          <a:off x="1093839" y="3108960"/>
          <a:ext cx="2957052" cy="640080"/>
        </p:xfrm>
        <a:graphic>
          <a:graphicData uri="http://schemas.openxmlformats.org/drawingml/2006/table">
            <a:tbl>
              <a:tblPr/>
              <a:tblGrid>
                <a:gridCol w="2957052">
                  <a:extLst>
                    <a:ext uri="{9D8B030D-6E8A-4147-A177-3AD203B41FA5}">
                      <a16:colId xmlns:a16="http://schemas.microsoft.com/office/drawing/2014/main" val="1135561441"/>
                    </a:ext>
                  </a:extLst>
                </a:gridCol>
              </a:tblGrid>
              <a:tr h="0">
                <a:tc>
                  <a:txBody>
                    <a:bodyPr/>
                    <a:lstStyle/>
                    <a:p>
                      <a:r>
                        <a:rPr lang="en-IN" dirty="0"/>
                        <a:t>- Email</a:t>
                      </a:r>
                      <a:br>
                        <a:rPr lang="en-IN" dirty="0"/>
                      </a:br>
                      <a:r>
                        <a:rPr lang="en-IN" dirty="0"/>
                        <a:t>- OTP / Reset Link</a:t>
                      </a:r>
                    </a:p>
                  </a:txBody>
                  <a:tcPr anchor="ctr">
                    <a:lnL>
                      <a:noFill/>
                    </a:lnL>
                    <a:lnR>
                      <a:noFill/>
                    </a:lnR>
                    <a:lnT>
                      <a:noFill/>
                    </a:lnT>
                    <a:lnB>
                      <a:noFill/>
                    </a:lnB>
                    <a:noFill/>
                  </a:tcPr>
                </a:tc>
                <a:extLst>
                  <a:ext uri="{0D108BD9-81ED-4DB2-BD59-A6C34878D82A}">
                    <a16:rowId xmlns:a16="http://schemas.microsoft.com/office/drawing/2014/main" val="1621143688"/>
                  </a:ext>
                </a:extLst>
              </a:tr>
            </a:tbl>
          </a:graphicData>
        </a:graphic>
      </p:graphicFrame>
      <p:sp>
        <p:nvSpPr>
          <p:cNvPr id="28" name="TextBox 27">
            <a:extLst>
              <a:ext uri="{FF2B5EF4-FFF2-40B4-BE49-F238E27FC236}">
                <a16:creationId xmlns:a16="http://schemas.microsoft.com/office/drawing/2014/main" id="{843C1079-EBD5-43B4-78B4-6143616ED617}"/>
              </a:ext>
            </a:extLst>
          </p:cNvPr>
          <p:cNvSpPr txBox="1"/>
          <p:nvPr/>
        </p:nvSpPr>
        <p:spPr>
          <a:xfrm>
            <a:off x="1093839" y="3793371"/>
            <a:ext cx="1710813" cy="369332"/>
          </a:xfrm>
          <a:prstGeom prst="rect">
            <a:avLst/>
          </a:prstGeom>
          <a:noFill/>
        </p:spPr>
        <p:txBody>
          <a:bodyPr wrap="square">
            <a:spAutoFit/>
          </a:bodyPr>
          <a:lstStyle/>
          <a:p>
            <a:r>
              <a:rPr lang="en-IN" dirty="0"/>
              <a:t>Reset &amp; Reboot</a:t>
            </a:r>
          </a:p>
        </p:txBody>
      </p:sp>
      <p:sp>
        <p:nvSpPr>
          <p:cNvPr id="30" name="TextBox 29">
            <a:extLst>
              <a:ext uri="{FF2B5EF4-FFF2-40B4-BE49-F238E27FC236}">
                <a16:creationId xmlns:a16="http://schemas.microsoft.com/office/drawing/2014/main" id="{68227CD8-FD31-DD6A-8EA6-969990F2DC93}"/>
              </a:ext>
            </a:extLst>
          </p:cNvPr>
          <p:cNvSpPr txBox="1"/>
          <p:nvPr/>
        </p:nvSpPr>
        <p:spPr>
          <a:xfrm>
            <a:off x="6172200" y="2650305"/>
            <a:ext cx="3539613" cy="646331"/>
          </a:xfrm>
          <a:prstGeom prst="rect">
            <a:avLst/>
          </a:prstGeom>
          <a:noFill/>
        </p:spPr>
        <p:txBody>
          <a:bodyPr wrap="square">
            <a:spAutoFit/>
          </a:bodyPr>
          <a:lstStyle/>
          <a:p>
            <a:r>
              <a:rPr lang="en-US" dirty="0"/>
              <a:t>Required permission for children below 18</a:t>
            </a:r>
            <a:endParaRPr lang="en-IN" dirty="0"/>
          </a:p>
        </p:txBody>
      </p:sp>
      <p:sp>
        <p:nvSpPr>
          <p:cNvPr id="32" name="TextBox 31">
            <a:extLst>
              <a:ext uri="{FF2B5EF4-FFF2-40B4-BE49-F238E27FC236}">
                <a16:creationId xmlns:a16="http://schemas.microsoft.com/office/drawing/2014/main" id="{BA961DF0-D5AE-63CD-580D-41E9751E8927}"/>
              </a:ext>
            </a:extLst>
          </p:cNvPr>
          <p:cNvSpPr txBox="1"/>
          <p:nvPr/>
        </p:nvSpPr>
        <p:spPr>
          <a:xfrm>
            <a:off x="6096000" y="3422822"/>
            <a:ext cx="2320413" cy="2308324"/>
          </a:xfrm>
          <a:prstGeom prst="rect">
            <a:avLst/>
          </a:prstGeom>
          <a:noFill/>
        </p:spPr>
        <p:txBody>
          <a:bodyPr wrap="square">
            <a:spAutoFit/>
          </a:bodyPr>
          <a:lstStyle/>
          <a:p>
            <a:pPr marL="285750" indent="-285750">
              <a:buFontTx/>
              <a:buChar char="-"/>
            </a:pPr>
            <a:r>
              <a:rPr lang="en-US" dirty="0"/>
              <a:t>Child Name</a:t>
            </a:r>
            <a:br>
              <a:rPr lang="en-US" dirty="0"/>
            </a:br>
            <a:r>
              <a:rPr lang="en-US" dirty="0"/>
              <a:t>- Grade/Class</a:t>
            </a:r>
            <a:br>
              <a:rPr lang="en-US" dirty="0"/>
            </a:br>
            <a:r>
              <a:rPr lang="en-US" dirty="0"/>
              <a:t>- Parent Name</a:t>
            </a:r>
            <a:br>
              <a:rPr lang="en-US" dirty="0"/>
            </a:br>
            <a:r>
              <a:rPr lang="en-US" dirty="0"/>
              <a:t>- Email</a:t>
            </a:r>
            <a:br>
              <a:rPr lang="en-US" dirty="0"/>
            </a:br>
            <a:r>
              <a:rPr lang="en-US" dirty="0"/>
              <a:t>- Phone</a:t>
            </a:r>
            <a:br>
              <a:rPr lang="en-US" dirty="0"/>
            </a:br>
            <a:r>
              <a:rPr lang="en-US" dirty="0"/>
              <a:t>- Consent Checkbox</a:t>
            </a:r>
            <a:br>
              <a:rPr lang="en-US" dirty="0"/>
            </a:br>
            <a:r>
              <a:rPr lang="en-US" dirty="0"/>
              <a:t>- Signature Upload</a:t>
            </a:r>
          </a:p>
          <a:p>
            <a:pPr marL="285750" indent="-285750">
              <a:buFontTx/>
              <a:buChar char="-"/>
            </a:pPr>
            <a:r>
              <a:rPr lang="en-IN" dirty="0"/>
              <a:t>Give Consent</a:t>
            </a:r>
          </a:p>
        </p:txBody>
      </p:sp>
    </p:spTree>
    <p:extLst>
      <p:ext uri="{BB962C8B-B14F-4D97-AF65-F5344CB8AC3E}">
        <p14:creationId xmlns:p14="http://schemas.microsoft.com/office/powerpoint/2010/main" val="35984936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387E85-A9C6-2167-8427-5683F3F0EB58}"/>
              </a:ext>
            </a:extLst>
          </p:cNvPr>
          <p:cNvSpPr>
            <a:spLocks noGrp="1"/>
          </p:cNvSpPr>
          <p:nvPr>
            <p:ph type="title"/>
          </p:nvPr>
        </p:nvSpPr>
        <p:spPr/>
        <p:txBody>
          <a:bodyPr/>
          <a:lstStyle/>
          <a:p>
            <a:r>
              <a:rPr lang="en-IN" b="1" dirty="0"/>
              <a:t>🔍 BROWSE BY CATEGORIES</a:t>
            </a:r>
            <a:endParaRPr lang="en-IN" dirty="0"/>
          </a:p>
        </p:txBody>
      </p:sp>
      <p:sp>
        <p:nvSpPr>
          <p:cNvPr id="8" name="Content Placeholder 7">
            <a:extLst>
              <a:ext uri="{FF2B5EF4-FFF2-40B4-BE49-F238E27FC236}">
                <a16:creationId xmlns:a16="http://schemas.microsoft.com/office/drawing/2014/main" id="{31C52AB6-2E22-8DD2-7E39-FF459D6CA2B6}"/>
              </a:ext>
            </a:extLst>
          </p:cNvPr>
          <p:cNvSpPr>
            <a:spLocks noGrp="1"/>
          </p:cNvSpPr>
          <p:nvPr>
            <p:ph idx="1"/>
          </p:nvPr>
        </p:nvSpPr>
        <p:spPr/>
        <p:txBody>
          <a:bodyPr>
            <a:normAutofit/>
          </a:bodyPr>
          <a:lstStyle/>
          <a:p>
            <a:r>
              <a:rPr lang="en-IN" sz="2400" dirty="0"/>
              <a:t>🤖 </a:t>
            </a:r>
            <a:r>
              <a:rPr lang="en-IN" sz="2400" b="1" dirty="0"/>
              <a:t>AI Tools &amp; Smart Tech</a:t>
            </a:r>
            <a:br>
              <a:rPr lang="en-IN" sz="2400" dirty="0"/>
            </a:br>
            <a:r>
              <a:rPr lang="en-IN" sz="2400" dirty="0"/>
              <a:t>Unlock the power of tools like ChatGPT, Midjourney, Notion AI &amp; more.</a:t>
            </a:r>
          </a:p>
          <a:p>
            <a:r>
              <a:rPr lang="en-IN" sz="2400" dirty="0"/>
              <a:t>📱 </a:t>
            </a:r>
            <a:r>
              <a:rPr lang="en-IN" sz="2400" b="1" dirty="0"/>
              <a:t>Digital Marketing &amp; Ads Mastery</a:t>
            </a:r>
            <a:br>
              <a:rPr lang="en-IN" sz="2400" dirty="0"/>
            </a:br>
            <a:r>
              <a:rPr lang="en-IN" sz="2400" dirty="0"/>
              <a:t>Crush SEO, Reels, Meta ads, email flows—basically everything trending.</a:t>
            </a:r>
          </a:p>
          <a:p>
            <a:r>
              <a:rPr lang="en-IN" sz="2400" dirty="0"/>
              <a:t>🎨 </a:t>
            </a:r>
            <a:r>
              <a:rPr lang="en-IN" sz="2400" b="1" dirty="0"/>
              <a:t>Visual Communication &amp; Branding</a:t>
            </a:r>
            <a:br>
              <a:rPr lang="en-IN" sz="2400" dirty="0"/>
            </a:br>
            <a:r>
              <a:rPr lang="en-IN" sz="2400" dirty="0"/>
              <a:t>Design like a pro. Speak in pixels. Think in moods.</a:t>
            </a:r>
          </a:p>
          <a:p>
            <a:r>
              <a:rPr lang="en-IN" sz="2400" dirty="0"/>
              <a:t>📈 </a:t>
            </a:r>
            <a:r>
              <a:rPr lang="en-IN" sz="2400" b="1" dirty="0"/>
              <a:t>Marketing &amp; Sales Funnels</a:t>
            </a:r>
            <a:br>
              <a:rPr lang="en-IN" sz="2400" dirty="0"/>
            </a:br>
            <a:r>
              <a:rPr lang="en-IN" sz="2400" dirty="0"/>
              <a:t>Learn the art (and science) of conversions, persuasion &amp; performance.</a:t>
            </a:r>
          </a:p>
          <a:p>
            <a:r>
              <a:rPr lang="en-IN" sz="2400" dirty="0"/>
              <a:t>💻 </a:t>
            </a:r>
            <a:r>
              <a:rPr lang="en-IN" sz="2400" b="1" dirty="0"/>
              <a:t>Website &amp; App Development</a:t>
            </a:r>
            <a:br>
              <a:rPr lang="en-IN" sz="2400" dirty="0"/>
            </a:br>
            <a:r>
              <a:rPr lang="en-IN" sz="2400" dirty="0"/>
              <a:t>From zero to launch—code your first site or app with confidence.</a:t>
            </a:r>
          </a:p>
          <a:p>
            <a:endParaRPr lang="en-IN" sz="2400" dirty="0"/>
          </a:p>
        </p:txBody>
      </p:sp>
      <p:sp>
        <p:nvSpPr>
          <p:cNvPr id="7" name="Text Placeholder 6">
            <a:extLst>
              <a:ext uri="{FF2B5EF4-FFF2-40B4-BE49-F238E27FC236}">
                <a16:creationId xmlns:a16="http://schemas.microsoft.com/office/drawing/2014/main" id="{1B47CB38-491D-514E-7D79-B18284B9220B}"/>
              </a:ext>
            </a:extLst>
          </p:cNvPr>
          <p:cNvSpPr>
            <a:spLocks noGrp="1"/>
          </p:cNvSpPr>
          <p:nvPr>
            <p:ph type="body" idx="4294967295"/>
          </p:nvPr>
        </p:nvSpPr>
        <p:spPr>
          <a:xfrm>
            <a:off x="8299048" y="695007"/>
            <a:ext cx="5507038" cy="747713"/>
          </a:xfrm>
        </p:spPr>
        <p:txBody>
          <a:bodyPr>
            <a:normAutofit fontScale="55000" lnSpcReduction="20000"/>
          </a:bodyPr>
          <a:lstStyle/>
          <a:p>
            <a:r>
              <a:rPr lang="en-IN" dirty="0"/>
              <a:t>"Brain Buffet: Pick Your </a:t>
            </a:r>
            <a:r>
              <a:rPr lang="en-IN" dirty="0" err="1"/>
              <a:t>Flavor</a:t>
            </a:r>
            <a:r>
              <a:rPr lang="en-IN" dirty="0"/>
              <a:t>“</a:t>
            </a:r>
          </a:p>
          <a:p>
            <a:r>
              <a:rPr lang="en-IN" dirty="0"/>
              <a:t>Updated Categories</a:t>
            </a:r>
            <a:br>
              <a:rPr lang="en-IN" dirty="0"/>
            </a:br>
            <a:endParaRPr lang="en-IN" dirty="0"/>
          </a:p>
        </p:txBody>
      </p:sp>
    </p:spTree>
    <p:extLst>
      <p:ext uri="{BB962C8B-B14F-4D97-AF65-F5344CB8AC3E}">
        <p14:creationId xmlns:p14="http://schemas.microsoft.com/office/powerpoint/2010/main" val="2767034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66E2B4-56EF-04A1-1F0A-A7BB6C866D53}"/>
              </a:ext>
            </a:extLst>
          </p:cNvPr>
          <p:cNvSpPr>
            <a:spLocks noGrp="1"/>
          </p:cNvSpPr>
          <p:nvPr>
            <p:ph type="title"/>
          </p:nvPr>
        </p:nvSpPr>
        <p:spPr/>
        <p:txBody>
          <a:bodyPr>
            <a:normAutofit/>
          </a:bodyPr>
          <a:lstStyle/>
          <a:p>
            <a:r>
              <a:rPr lang="en-US" dirty="0"/>
              <a:t>Continue </a:t>
            </a:r>
            <a:br>
              <a:rPr lang="en-US" dirty="0"/>
            </a:br>
            <a:endParaRPr lang="en-IN" dirty="0"/>
          </a:p>
        </p:txBody>
      </p:sp>
      <p:sp>
        <p:nvSpPr>
          <p:cNvPr id="5" name="Content Placeholder 4">
            <a:extLst>
              <a:ext uri="{FF2B5EF4-FFF2-40B4-BE49-F238E27FC236}">
                <a16:creationId xmlns:a16="http://schemas.microsoft.com/office/drawing/2014/main" id="{2A299189-0362-F94C-AA1F-5855CE98DA61}"/>
              </a:ext>
            </a:extLst>
          </p:cNvPr>
          <p:cNvSpPr>
            <a:spLocks noGrp="1"/>
          </p:cNvSpPr>
          <p:nvPr>
            <p:ph idx="1"/>
          </p:nvPr>
        </p:nvSpPr>
        <p:spPr/>
        <p:txBody>
          <a:bodyPr/>
          <a:lstStyle/>
          <a:p>
            <a:r>
              <a:rPr lang="en-IN" dirty="0"/>
              <a:t>🧒 </a:t>
            </a:r>
            <a:r>
              <a:rPr lang="en-IN" b="1" dirty="0"/>
              <a:t>Kids Skill Academy (Class 5–12)</a:t>
            </a:r>
            <a:br>
              <a:rPr lang="en-IN" dirty="0"/>
            </a:br>
            <a:r>
              <a:rPr lang="en-IN" dirty="0"/>
              <a:t>School can’t keep up. We do. Coding, creativity &amp; confidence, for the next-gen.</a:t>
            </a:r>
          </a:p>
          <a:p>
            <a:r>
              <a:rPr lang="en-IN" dirty="0"/>
              <a:t>🧠 </a:t>
            </a:r>
            <a:r>
              <a:rPr lang="en-IN" b="1" dirty="0"/>
              <a:t>Mental Health &amp; Mind Hacks</a:t>
            </a:r>
            <a:br>
              <a:rPr lang="en-IN" dirty="0"/>
            </a:br>
            <a:r>
              <a:rPr lang="en-IN" dirty="0"/>
              <a:t>Handle stress like a CEO. Sleep better. Think sharper. Live lighter.</a:t>
            </a:r>
          </a:p>
          <a:p>
            <a:r>
              <a:rPr lang="en-IN" dirty="0"/>
              <a:t>🎙️ </a:t>
            </a:r>
            <a:r>
              <a:rPr lang="en-IN" b="1" dirty="0"/>
              <a:t>Public Speaking &amp; Confidence</a:t>
            </a:r>
            <a:br>
              <a:rPr lang="en-IN" dirty="0"/>
            </a:br>
            <a:r>
              <a:rPr lang="en-IN" dirty="0"/>
              <a:t>Pitch like Shark Tank. Speak like TED. Own every room you walk into.</a:t>
            </a:r>
          </a:p>
          <a:p>
            <a:r>
              <a:rPr lang="en-IN" dirty="0"/>
              <a:t>🧑‍💼 </a:t>
            </a:r>
            <a:r>
              <a:rPr lang="en-IN" b="1" dirty="0"/>
              <a:t>Coaching, Leadership &amp; Life Design</a:t>
            </a:r>
            <a:br>
              <a:rPr lang="en-IN" dirty="0"/>
            </a:br>
            <a:r>
              <a:rPr lang="en-IN" dirty="0"/>
              <a:t>You don’t just grow here. You glow here. Build mindset, meaning &amp; magic.</a:t>
            </a:r>
          </a:p>
          <a:p>
            <a:endParaRPr lang="en-IN" dirty="0"/>
          </a:p>
        </p:txBody>
      </p:sp>
    </p:spTree>
    <p:extLst>
      <p:ext uri="{BB962C8B-B14F-4D97-AF65-F5344CB8AC3E}">
        <p14:creationId xmlns:p14="http://schemas.microsoft.com/office/powerpoint/2010/main" val="3197940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0092D-6480-5AF4-4C3F-28DE6A4077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83CFC0-20BF-487E-CEA6-35E40EB26525}"/>
              </a:ext>
            </a:extLst>
          </p:cNvPr>
          <p:cNvSpPr>
            <a:spLocks noGrp="1"/>
          </p:cNvSpPr>
          <p:nvPr>
            <p:ph type="title"/>
          </p:nvPr>
        </p:nvSpPr>
        <p:spPr/>
        <p:txBody>
          <a:bodyPr/>
          <a:lstStyle/>
          <a:p>
            <a:r>
              <a:rPr lang="en-IN" b="1" dirty="0"/>
              <a:t>🧠 Sidebar Filters — Rewritten for </a:t>
            </a:r>
            <a:r>
              <a:rPr lang="en-IN" b="1" dirty="0" err="1"/>
              <a:t>Braindemy</a:t>
            </a:r>
            <a:endParaRPr lang="en-IN" dirty="0"/>
          </a:p>
        </p:txBody>
      </p:sp>
      <p:sp>
        <p:nvSpPr>
          <p:cNvPr id="5" name="Content Placeholder 4">
            <a:extLst>
              <a:ext uri="{FF2B5EF4-FFF2-40B4-BE49-F238E27FC236}">
                <a16:creationId xmlns:a16="http://schemas.microsoft.com/office/drawing/2014/main" id="{69F0F03B-8705-271A-0B5D-5BE6D0AC10A9}"/>
              </a:ext>
            </a:extLst>
          </p:cNvPr>
          <p:cNvSpPr>
            <a:spLocks noGrp="1"/>
          </p:cNvSpPr>
          <p:nvPr>
            <p:ph idx="1"/>
          </p:nvPr>
        </p:nvSpPr>
        <p:spPr/>
        <p:txBody>
          <a:bodyPr>
            <a:normAutofit fontScale="85000" lnSpcReduction="20000"/>
          </a:bodyPr>
          <a:lstStyle/>
          <a:p>
            <a:pPr lvl="0"/>
            <a:r>
              <a:rPr lang="en-IN" dirty="0"/>
              <a:t>Digital Marketing &amp; Branding</a:t>
            </a:r>
          </a:p>
          <a:p>
            <a:pPr lvl="0"/>
            <a:r>
              <a:rPr lang="en-IN" dirty="0"/>
              <a:t>AI Tools &amp; Smart Tech</a:t>
            </a:r>
          </a:p>
          <a:p>
            <a:pPr lvl="0"/>
            <a:r>
              <a:rPr lang="en-IN" dirty="0"/>
              <a:t>Visual Communication</a:t>
            </a:r>
          </a:p>
          <a:p>
            <a:pPr lvl="0"/>
            <a:r>
              <a:rPr lang="en-IN" dirty="0"/>
              <a:t>Website &amp; App Development</a:t>
            </a:r>
          </a:p>
          <a:p>
            <a:pPr lvl="0"/>
            <a:r>
              <a:rPr lang="en-IN" dirty="0"/>
              <a:t>Mental Health &amp; Productivity</a:t>
            </a:r>
          </a:p>
          <a:p>
            <a:pPr lvl="0"/>
            <a:r>
              <a:rPr lang="en-IN" dirty="0"/>
              <a:t>Public Speaking &amp; Confidence</a:t>
            </a:r>
          </a:p>
          <a:p>
            <a:pPr lvl="0"/>
            <a:r>
              <a:rPr lang="en-IN" dirty="0"/>
              <a:t>Kids Academy (Class 5–12)</a:t>
            </a:r>
          </a:p>
          <a:p>
            <a:pPr lvl="0"/>
            <a:r>
              <a:rPr lang="en-IN" dirty="0"/>
              <a:t>Coaching &amp; Leadership</a:t>
            </a:r>
          </a:p>
          <a:p>
            <a:pPr lvl="0"/>
            <a:endParaRPr lang="en-IN" dirty="0"/>
          </a:p>
          <a:p>
            <a:r>
              <a:rPr lang="en-IN" b="1" dirty="0"/>
              <a:t>📈 Level</a:t>
            </a:r>
            <a:endParaRPr lang="en-IN" dirty="0"/>
          </a:p>
          <a:p>
            <a:pPr lvl="0"/>
            <a:r>
              <a:rPr lang="en-IN" dirty="0"/>
              <a:t>Beginner Brainiac</a:t>
            </a:r>
          </a:p>
          <a:p>
            <a:pPr lvl="0"/>
            <a:r>
              <a:rPr lang="en-IN" dirty="0"/>
              <a:t>Getting Brainy</a:t>
            </a:r>
          </a:p>
          <a:p>
            <a:pPr lvl="0"/>
            <a:r>
              <a:rPr lang="en-IN" dirty="0"/>
              <a:t>Full Brain Mode</a:t>
            </a:r>
          </a:p>
          <a:p>
            <a:pPr lvl="0"/>
            <a:r>
              <a:rPr lang="en-IN" dirty="0"/>
              <a:t>Genius Unlocked</a:t>
            </a:r>
          </a:p>
          <a:p>
            <a:pPr lvl="0"/>
            <a:endParaRPr lang="en-IN" dirty="0"/>
          </a:p>
          <a:p>
            <a:pPr lvl="0"/>
            <a:endParaRPr lang="en-IN" dirty="0"/>
          </a:p>
        </p:txBody>
      </p:sp>
      <p:sp>
        <p:nvSpPr>
          <p:cNvPr id="2" name="Text Placeholder 1">
            <a:extLst>
              <a:ext uri="{FF2B5EF4-FFF2-40B4-BE49-F238E27FC236}">
                <a16:creationId xmlns:a16="http://schemas.microsoft.com/office/drawing/2014/main" id="{979525A4-2ABF-3EE9-029C-3F54B34E35EF}"/>
              </a:ext>
            </a:extLst>
          </p:cNvPr>
          <p:cNvSpPr>
            <a:spLocks noGrp="1"/>
          </p:cNvSpPr>
          <p:nvPr>
            <p:ph type="body" idx="4294967295"/>
          </p:nvPr>
        </p:nvSpPr>
        <p:spPr>
          <a:xfrm>
            <a:off x="429491" y="979964"/>
            <a:ext cx="5157788" cy="823912"/>
          </a:xfrm>
        </p:spPr>
        <p:txBody>
          <a:bodyPr/>
          <a:lstStyle/>
          <a:p>
            <a:r>
              <a:rPr lang="en-IN" dirty="0"/>
              <a:t>🧠 Category</a:t>
            </a:r>
          </a:p>
          <a:p>
            <a:endParaRPr lang="en-IN" dirty="0"/>
          </a:p>
        </p:txBody>
      </p:sp>
      <p:sp>
        <p:nvSpPr>
          <p:cNvPr id="3" name="Text Placeholder 2">
            <a:extLst>
              <a:ext uri="{FF2B5EF4-FFF2-40B4-BE49-F238E27FC236}">
                <a16:creationId xmlns:a16="http://schemas.microsoft.com/office/drawing/2014/main" id="{FA7410EF-1F1C-105C-5DC8-4AE8C44E03CF}"/>
              </a:ext>
            </a:extLst>
          </p:cNvPr>
          <p:cNvSpPr>
            <a:spLocks noGrp="1"/>
          </p:cNvSpPr>
          <p:nvPr>
            <p:ph type="body" sz="quarter" idx="4294967295"/>
          </p:nvPr>
        </p:nvSpPr>
        <p:spPr>
          <a:xfrm>
            <a:off x="10215562" y="792040"/>
            <a:ext cx="1976438" cy="823912"/>
          </a:xfrm>
        </p:spPr>
        <p:txBody>
          <a:bodyPr/>
          <a:lstStyle/>
          <a:p>
            <a:r>
              <a:rPr lang="en-IN" dirty="0"/>
              <a:t>🧿 Tags</a:t>
            </a:r>
          </a:p>
          <a:p>
            <a:endParaRPr lang="en-IN" dirty="0"/>
          </a:p>
        </p:txBody>
      </p:sp>
      <p:sp>
        <p:nvSpPr>
          <p:cNvPr id="6" name="Content Placeholder 5">
            <a:extLst>
              <a:ext uri="{FF2B5EF4-FFF2-40B4-BE49-F238E27FC236}">
                <a16:creationId xmlns:a16="http://schemas.microsoft.com/office/drawing/2014/main" id="{39B2807F-5A8A-1600-ECAC-35E3A5229796}"/>
              </a:ext>
            </a:extLst>
          </p:cNvPr>
          <p:cNvSpPr>
            <a:spLocks noGrp="1"/>
          </p:cNvSpPr>
          <p:nvPr>
            <p:ph sz="quarter" idx="4294967295"/>
          </p:nvPr>
        </p:nvSpPr>
        <p:spPr>
          <a:xfrm>
            <a:off x="10405990" y="1311874"/>
            <a:ext cx="2103438" cy="3684588"/>
          </a:xfrm>
        </p:spPr>
        <p:txBody>
          <a:bodyPr>
            <a:normAutofit fontScale="40000" lnSpcReduction="20000"/>
          </a:bodyPr>
          <a:lstStyle/>
          <a:p>
            <a:pPr lvl="0"/>
            <a:r>
              <a:rPr lang="en-IN" dirty="0"/>
              <a:t>ChatGPT</a:t>
            </a:r>
          </a:p>
          <a:p>
            <a:pPr lvl="0"/>
            <a:r>
              <a:rPr lang="en-IN" dirty="0"/>
              <a:t>Canva</a:t>
            </a:r>
          </a:p>
          <a:p>
            <a:pPr lvl="0"/>
            <a:r>
              <a:rPr lang="en-IN" dirty="0"/>
              <a:t>Meta Ads</a:t>
            </a:r>
          </a:p>
          <a:p>
            <a:pPr lvl="0"/>
            <a:r>
              <a:rPr lang="en-IN" dirty="0"/>
              <a:t>Notion AI</a:t>
            </a:r>
          </a:p>
          <a:p>
            <a:pPr lvl="0"/>
            <a:r>
              <a:rPr lang="en-IN" dirty="0"/>
              <a:t>UI/UX</a:t>
            </a:r>
          </a:p>
          <a:p>
            <a:pPr lvl="0"/>
            <a:r>
              <a:rPr lang="en-IN" dirty="0"/>
              <a:t>Brain Hacks</a:t>
            </a:r>
          </a:p>
          <a:p>
            <a:pPr lvl="0"/>
            <a:r>
              <a:rPr lang="en-IN" dirty="0"/>
              <a:t>Coding for Kids</a:t>
            </a:r>
          </a:p>
          <a:p>
            <a:pPr lvl="0"/>
            <a:r>
              <a:rPr lang="en-IN" dirty="0"/>
              <a:t>Public Speaking</a:t>
            </a:r>
          </a:p>
          <a:p>
            <a:pPr lvl="0"/>
            <a:r>
              <a:rPr lang="en-IN" dirty="0"/>
              <a:t>Funnels</a:t>
            </a:r>
          </a:p>
          <a:p>
            <a:pPr lvl="0"/>
            <a:r>
              <a:rPr lang="en-IN" dirty="0"/>
              <a:t>Mental Focus</a:t>
            </a:r>
          </a:p>
          <a:p>
            <a:pPr lvl="0"/>
            <a:r>
              <a:rPr lang="en-IN" dirty="0"/>
              <a:t>WordPress</a:t>
            </a:r>
          </a:p>
          <a:p>
            <a:pPr lvl="0"/>
            <a:r>
              <a:rPr lang="en-IN" dirty="0"/>
              <a:t>Email Automation</a:t>
            </a:r>
          </a:p>
          <a:p>
            <a:pPr lvl="0"/>
            <a:r>
              <a:rPr lang="en-IN" dirty="0"/>
              <a:t>Motion Design</a:t>
            </a:r>
          </a:p>
          <a:p>
            <a:r>
              <a:rPr lang="en-IN" dirty="0"/>
              <a:t>Canva Pro</a:t>
            </a:r>
          </a:p>
        </p:txBody>
      </p:sp>
      <p:sp>
        <p:nvSpPr>
          <p:cNvPr id="9" name="TextBox 8">
            <a:extLst>
              <a:ext uri="{FF2B5EF4-FFF2-40B4-BE49-F238E27FC236}">
                <a16:creationId xmlns:a16="http://schemas.microsoft.com/office/drawing/2014/main" id="{3B90767F-BBE7-ADD3-F166-0D76AED6A437}"/>
              </a:ext>
            </a:extLst>
          </p:cNvPr>
          <p:cNvSpPr txBox="1"/>
          <p:nvPr/>
        </p:nvSpPr>
        <p:spPr>
          <a:xfrm>
            <a:off x="7826477" y="2306650"/>
            <a:ext cx="2837375" cy="1027397"/>
          </a:xfrm>
          <a:prstGeom prst="rect">
            <a:avLst/>
          </a:prstGeom>
          <a:noFill/>
        </p:spPr>
        <p:txBody>
          <a:bodyPr wrap="square">
            <a:spAutoFit/>
          </a:bodyPr>
          <a:lstStyle/>
          <a:p>
            <a:pPr marL="0" marR="0">
              <a:lnSpc>
                <a:spcPct val="115000"/>
              </a:lnSpc>
              <a:spcAft>
                <a:spcPts val="800"/>
              </a:spcAft>
            </a:pPr>
            <a:r>
              <a:rPr lang="en-IN" sz="18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Price</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Free</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Segoe UI Symbol" panose="020B0502040204020203" pitchFamily="34" charset="0"/>
                <a:ea typeface="Calibri" panose="020F0502020204030204" pitchFamily="34" charset="0"/>
                <a:cs typeface="Segoe UI Symbol" panose="020B0502040204020203" pitchFamily="34" charset="0"/>
              </a:rPr>
              <a: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Paid </a:t>
            </a:r>
            <a:r>
              <a:rPr lang="en-IN" sz="1800" i="1" kern="100" dirty="0">
                <a:effectLst/>
                <a:latin typeface="Calibri" panose="020F0502020204030204" pitchFamily="34" charset="0"/>
                <a:ea typeface="Calibri" panose="020F0502020204030204" pitchFamily="34" charset="0"/>
                <a:cs typeface="Times New Roman" panose="02020603050405020304" pitchFamily="18" charset="0"/>
              </a:rPr>
              <a:t>(Coming Soon)</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B94D9FC0-104F-468A-64B9-DE3E0B959F9F}"/>
              </a:ext>
            </a:extLst>
          </p:cNvPr>
          <p:cNvSpPr txBox="1"/>
          <p:nvPr/>
        </p:nvSpPr>
        <p:spPr>
          <a:xfrm>
            <a:off x="7826477" y="3429000"/>
            <a:ext cx="4444180" cy="2404184"/>
          </a:xfrm>
          <a:prstGeom prst="rect">
            <a:avLst/>
          </a:prstGeom>
          <a:noFill/>
        </p:spPr>
        <p:txBody>
          <a:bodyPr wrap="square">
            <a:spAutoFit/>
          </a:bodyPr>
          <a:lstStyle/>
          <a:p>
            <a:pPr marL="0" marR="0">
              <a:lnSpc>
                <a:spcPct val="115000"/>
              </a:lnSpc>
              <a:spcAft>
                <a:spcPts val="800"/>
              </a:spcAft>
              <a:buNone/>
            </a:pPr>
            <a:r>
              <a:rPr lang="en-IN" sz="18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Footer Section (Fun Upgrade)</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pPr>
            <a:r>
              <a:rPr lang="en-IN" sz="18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Contact Info (Replace Dummy)</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The </a:t>
            </a:r>
            <a:r>
              <a:rPr lang="en-IN" sz="1800" b="1" kern="100" dirty="0" err="1">
                <a:effectLst/>
                <a:latin typeface="Calibri" panose="020F0502020204030204" pitchFamily="34" charset="0"/>
                <a:ea typeface="Calibri" panose="020F0502020204030204" pitchFamily="34" charset="0"/>
                <a:cs typeface="Times New Roman" panose="02020603050405020304" pitchFamily="18" charset="0"/>
              </a:rPr>
              <a:t>Braindemy</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 A Think-Tank Learning Lab</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Vijay Galaxy, Mumbai, India</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+91 77095 66375</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hello@thebraind.in</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www.braindemy.com</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9AC1C629-FCE5-9A47-DFBD-55DF38FC86A5}"/>
              </a:ext>
            </a:extLst>
          </p:cNvPr>
          <p:cNvSpPr txBox="1"/>
          <p:nvPr/>
        </p:nvSpPr>
        <p:spPr>
          <a:xfrm>
            <a:off x="4896465" y="2306650"/>
            <a:ext cx="2802192" cy="4418069"/>
          </a:xfrm>
          <a:prstGeom prst="rect">
            <a:avLst/>
          </a:prstGeom>
          <a:noFill/>
        </p:spPr>
        <p:txBody>
          <a:bodyPr wrap="square">
            <a:spAutoFit/>
          </a:bodyPr>
          <a:lstStyle/>
          <a:p>
            <a:pPr marL="0" marR="0">
              <a:lnSpc>
                <a:spcPct val="115000"/>
              </a:lnSpc>
              <a:spcAft>
                <a:spcPts val="800"/>
              </a:spcAft>
              <a:buNone/>
            </a:pPr>
            <a:r>
              <a:rPr lang="en-IN" sz="18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 Footer Links:</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Resources:</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About Us · Help </a:t>
            </a:r>
            <a:r>
              <a:rPr lang="en-IN" sz="1800" kern="100" dirty="0" err="1">
                <a:effectLst/>
                <a:latin typeface="Calibri" panose="020F0502020204030204" pitchFamily="34" charset="0"/>
                <a:ea typeface="Calibri" panose="020F0502020204030204" pitchFamily="34" charset="0"/>
                <a:cs typeface="Times New Roman" panose="02020603050405020304" pitchFamily="18" charset="0"/>
              </a:rPr>
              <a:t>Center</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 Refunds · Ask Us Anything</a:t>
            </a:r>
          </a:p>
          <a:p>
            <a:pPr marL="0" marR="0">
              <a:lnSpc>
                <a:spcPct val="115000"/>
              </a:lnSpc>
              <a:spcAft>
                <a:spcPts val="800"/>
              </a:spcAft>
              <a:buNone/>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Top Courses:</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Digital Marketing · Visual Branding · AI Tools · Kids Class · Website Design</a:t>
            </a:r>
          </a:p>
          <a:p>
            <a:pPr marL="0" marR="0">
              <a:lnSpc>
                <a:spcPct val="115000"/>
              </a:lnSpc>
              <a:spcAft>
                <a:spcPts val="8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Working Hours:</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Mon–Fri: 9:00 AM – 7:00 PM</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Sat: Brainstorm Mode Only</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Sun: Brain Day Off </a:t>
            </a:r>
            <a:r>
              <a:rPr lang="en-IN" sz="1800"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1581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CC405CF-00A1-96E5-49DA-ED340350DF52}"/>
              </a:ext>
            </a:extLst>
          </p:cNvPr>
          <p:cNvSpPr>
            <a:spLocks noGrp="1"/>
          </p:cNvSpPr>
          <p:nvPr>
            <p:ph type="title"/>
          </p:nvPr>
        </p:nvSpPr>
        <p:spPr>
          <a:xfrm>
            <a:off x="838200" y="365125"/>
            <a:ext cx="7452360" cy="1325563"/>
          </a:xfrm>
        </p:spPr>
        <p:txBody>
          <a:bodyPr/>
          <a:lstStyle/>
          <a:p>
            <a:r>
              <a:rPr lang="en-US" dirty="0"/>
              <a:t>Blog Posts And News Updates For Aspiring Students</a:t>
            </a:r>
            <a:endParaRPr lang="en-IN" dirty="0"/>
          </a:p>
        </p:txBody>
      </p:sp>
      <p:sp>
        <p:nvSpPr>
          <p:cNvPr id="12" name="Content Placeholder 11">
            <a:extLst>
              <a:ext uri="{FF2B5EF4-FFF2-40B4-BE49-F238E27FC236}">
                <a16:creationId xmlns:a16="http://schemas.microsoft.com/office/drawing/2014/main" id="{9387B12E-F249-E16C-D01E-163B439D84BC}"/>
              </a:ext>
            </a:extLst>
          </p:cNvPr>
          <p:cNvSpPr>
            <a:spLocks noGrp="1"/>
          </p:cNvSpPr>
          <p:nvPr>
            <p:ph sz="half" idx="1"/>
          </p:nvPr>
        </p:nvSpPr>
        <p:spPr>
          <a:xfrm>
            <a:off x="838200" y="2005012"/>
            <a:ext cx="3749040" cy="4351338"/>
          </a:xfrm>
        </p:spPr>
        <p:txBody>
          <a:bodyPr>
            <a:noAutofit/>
          </a:bodyPr>
          <a:lstStyle/>
          <a:p>
            <a:pPr marL="0" indent="0">
              <a:lnSpc>
                <a:spcPct val="100000"/>
              </a:lnSpc>
              <a:buNone/>
            </a:pPr>
            <a:r>
              <a:rPr lang="en-IN" sz="1200" b="1" dirty="0"/>
              <a:t>1. Career &amp; Future Skills</a:t>
            </a:r>
          </a:p>
          <a:p>
            <a:pPr>
              <a:lnSpc>
                <a:spcPct val="100000"/>
              </a:lnSpc>
            </a:pPr>
            <a:r>
              <a:rPr lang="en-IN" sz="1200" dirty="0"/>
              <a:t>Emerging Jobs of the Future</a:t>
            </a:r>
          </a:p>
          <a:p>
            <a:pPr>
              <a:lnSpc>
                <a:spcPct val="100000"/>
              </a:lnSpc>
            </a:pPr>
            <a:r>
              <a:rPr lang="en-IN" sz="1200" dirty="0"/>
              <a:t>Industry 4.0 Careers</a:t>
            </a:r>
          </a:p>
          <a:p>
            <a:pPr>
              <a:lnSpc>
                <a:spcPct val="100000"/>
              </a:lnSpc>
            </a:pPr>
            <a:r>
              <a:rPr lang="en-IN" sz="1200" dirty="0"/>
              <a:t>AI, Robotics &amp; Automation Skills</a:t>
            </a:r>
          </a:p>
          <a:p>
            <a:pPr>
              <a:lnSpc>
                <a:spcPct val="100000"/>
              </a:lnSpc>
            </a:pPr>
            <a:r>
              <a:rPr lang="en-IN" sz="1200" dirty="0"/>
              <a:t>Digital Literacy &amp; Tech Fluency</a:t>
            </a:r>
          </a:p>
          <a:p>
            <a:pPr>
              <a:lnSpc>
                <a:spcPct val="100000"/>
              </a:lnSpc>
            </a:pPr>
            <a:r>
              <a:rPr lang="en-IN" sz="1200" dirty="0"/>
              <a:t>Resume &amp; Interview Prep</a:t>
            </a:r>
          </a:p>
          <a:p>
            <a:pPr marL="0" indent="0">
              <a:lnSpc>
                <a:spcPct val="100000"/>
              </a:lnSpc>
              <a:buNone/>
            </a:pPr>
            <a:r>
              <a:rPr lang="en-IN" sz="1200" b="1" dirty="0"/>
              <a:t>2. Brain &amp; Learning</a:t>
            </a:r>
          </a:p>
          <a:p>
            <a:pPr>
              <a:lnSpc>
                <a:spcPct val="100000"/>
              </a:lnSpc>
            </a:pPr>
            <a:r>
              <a:rPr lang="en-IN" sz="1200" dirty="0"/>
              <a:t>Neuroeducation &amp; Smart Study Hacks</a:t>
            </a:r>
          </a:p>
          <a:p>
            <a:pPr>
              <a:lnSpc>
                <a:spcPct val="100000"/>
              </a:lnSpc>
            </a:pPr>
            <a:r>
              <a:rPr lang="en-IN" sz="1200" dirty="0"/>
              <a:t>How the Brain Learns Best</a:t>
            </a:r>
          </a:p>
          <a:p>
            <a:pPr>
              <a:lnSpc>
                <a:spcPct val="100000"/>
              </a:lnSpc>
            </a:pPr>
            <a:r>
              <a:rPr lang="en-IN" sz="1200" dirty="0"/>
              <a:t>Growth Mindset for Students</a:t>
            </a:r>
          </a:p>
          <a:p>
            <a:pPr>
              <a:lnSpc>
                <a:spcPct val="100000"/>
              </a:lnSpc>
            </a:pPr>
            <a:r>
              <a:rPr lang="en-IN" sz="1200" dirty="0"/>
              <a:t>Brain Nutrition &amp; Focus Techniques</a:t>
            </a:r>
          </a:p>
          <a:p>
            <a:pPr>
              <a:lnSpc>
                <a:spcPct val="100000"/>
              </a:lnSpc>
            </a:pPr>
            <a:r>
              <a:rPr lang="en-IN" sz="1200" dirty="0"/>
              <a:t>Memory Techniques &amp; Speed Learning</a:t>
            </a:r>
          </a:p>
        </p:txBody>
      </p:sp>
      <p:sp>
        <p:nvSpPr>
          <p:cNvPr id="13" name="Content Placeholder 12">
            <a:extLst>
              <a:ext uri="{FF2B5EF4-FFF2-40B4-BE49-F238E27FC236}">
                <a16:creationId xmlns:a16="http://schemas.microsoft.com/office/drawing/2014/main" id="{42479B4B-DCF8-AD56-1431-AC498D5E31BE}"/>
              </a:ext>
            </a:extLst>
          </p:cNvPr>
          <p:cNvSpPr>
            <a:spLocks noGrp="1"/>
          </p:cNvSpPr>
          <p:nvPr>
            <p:ph sz="half" idx="2"/>
          </p:nvPr>
        </p:nvSpPr>
        <p:spPr>
          <a:xfrm>
            <a:off x="7772400" y="2005012"/>
            <a:ext cx="5181600" cy="5661978"/>
          </a:xfrm>
        </p:spPr>
        <p:txBody>
          <a:bodyPr>
            <a:noAutofit/>
          </a:bodyPr>
          <a:lstStyle/>
          <a:p>
            <a:pPr marL="0" indent="0">
              <a:lnSpc>
                <a:spcPct val="100000"/>
              </a:lnSpc>
              <a:buNone/>
            </a:pPr>
            <a:r>
              <a:rPr lang="en-IN" sz="1200" b="1" dirty="0"/>
              <a:t>5. Industry Insights</a:t>
            </a:r>
          </a:p>
          <a:p>
            <a:pPr>
              <a:lnSpc>
                <a:spcPct val="100000"/>
              </a:lnSpc>
            </a:pPr>
            <a:r>
              <a:rPr lang="en-IN" sz="1200" dirty="0"/>
              <a:t>What Top Companies Want</a:t>
            </a:r>
          </a:p>
          <a:p>
            <a:pPr>
              <a:lnSpc>
                <a:spcPct val="100000"/>
              </a:lnSpc>
            </a:pPr>
            <a:r>
              <a:rPr lang="en-IN" sz="1200" dirty="0"/>
              <a:t>Sector Deep Dives: HealthTech, FinTech, GreenTech, etc.</a:t>
            </a:r>
          </a:p>
          <a:p>
            <a:pPr>
              <a:lnSpc>
                <a:spcPct val="100000"/>
              </a:lnSpc>
            </a:pPr>
            <a:r>
              <a:rPr lang="en-IN" sz="1200" dirty="0"/>
              <a:t>Internships &amp; Real-World Exposure</a:t>
            </a:r>
          </a:p>
          <a:p>
            <a:pPr>
              <a:lnSpc>
                <a:spcPct val="100000"/>
              </a:lnSpc>
            </a:pPr>
            <a:r>
              <a:rPr lang="en-IN" sz="1200" dirty="0"/>
              <a:t>Case Studies: From Classroom to Industry</a:t>
            </a:r>
          </a:p>
          <a:p>
            <a:pPr>
              <a:lnSpc>
                <a:spcPct val="100000"/>
              </a:lnSpc>
            </a:pPr>
            <a:r>
              <a:rPr lang="en-IN" sz="1200" dirty="0"/>
              <a:t>Skills vs. Degrees Debate</a:t>
            </a:r>
          </a:p>
          <a:p>
            <a:pPr marL="0" indent="0">
              <a:lnSpc>
                <a:spcPct val="100000"/>
              </a:lnSpc>
              <a:buNone/>
            </a:pPr>
            <a:r>
              <a:rPr lang="en-IN" sz="1200" b="1" dirty="0"/>
              <a:t>6. Mindset &amp; Motivation</a:t>
            </a:r>
          </a:p>
          <a:p>
            <a:pPr>
              <a:lnSpc>
                <a:spcPct val="100000"/>
              </a:lnSpc>
            </a:pPr>
            <a:r>
              <a:rPr lang="en-IN" sz="1200" dirty="0"/>
              <a:t>Student Success Stories</a:t>
            </a:r>
          </a:p>
          <a:p>
            <a:pPr>
              <a:lnSpc>
                <a:spcPct val="100000"/>
              </a:lnSpc>
            </a:pPr>
            <a:r>
              <a:rPr lang="en-IN" sz="1200" dirty="0"/>
              <a:t>Mental Health for Achievers</a:t>
            </a:r>
          </a:p>
          <a:p>
            <a:pPr>
              <a:lnSpc>
                <a:spcPct val="100000"/>
              </a:lnSpc>
            </a:pPr>
            <a:r>
              <a:rPr lang="en-IN" sz="1200" dirty="0"/>
              <a:t>Confidence, Discipline &amp; Consistency</a:t>
            </a:r>
          </a:p>
          <a:p>
            <a:pPr>
              <a:lnSpc>
                <a:spcPct val="100000"/>
              </a:lnSpc>
            </a:pPr>
            <a:r>
              <a:rPr lang="en-IN" sz="1200" dirty="0"/>
              <a:t>Defeating Distractions in Digital Era</a:t>
            </a:r>
          </a:p>
          <a:p>
            <a:pPr>
              <a:lnSpc>
                <a:spcPct val="100000"/>
              </a:lnSpc>
            </a:pPr>
            <a:r>
              <a:rPr lang="en-IN" sz="1200" dirty="0"/>
              <a:t>Leadership &amp; Team Skills</a:t>
            </a:r>
          </a:p>
          <a:p>
            <a:pPr marL="0" indent="0">
              <a:lnSpc>
                <a:spcPct val="100000"/>
              </a:lnSpc>
              <a:buNone/>
            </a:pPr>
            <a:r>
              <a:rPr lang="en-IN" sz="1200" b="1" dirty="0"/>
              <a:t>7. Global &amp; Social Awareness</a:t>
            </a:r>
          </a:p>
          <a:p>
            <a:pPr>
              <a:lnSpc>
                <a:spcPct val="100000"/>
              </a:lnSpc>
            </a:pPr>
            <a:r>
              <a:rPr lang="en-IN" sz="1200" dirty="0"/>
              <a:t>Climate Change &amp; Youth Action</a:t>
            </a:r>
          </a:p>
          <a:p>
            <a:pPr>
              <a:lnSpc>
                <a:spcPct val="100000"/>
              </a:lnSpc>
            </a:pPr>
            <a:r>
              <a:rPr lang="en-IN" sz="1200" dirty="0"/>
              <a:t>Digital Citizenship &amp; Ethics</a:t>
            </a:r>
          </a:p>
          <a:p>
            <a:pPr>
              <a:lnSpc>
                <a:spcPct val="100000"/>
              </a:lnSpc>
            </a:pPr>
            <a:r>
              <a:rPr lang="en-IN" sz="1200" dirty="0"/>
              <a:t>Women in Tech &amp; STEM</a:t>
            </a:r>
          </a:p>
          <a:p>
            <a:pPr>
              <a:lnSpc>
                <a:spcPct val="100000"/>
              </a:lnSpc>
            </a:pPr>
            <a:r>
              <a:rPr lang="en-IN" sz="1200" dirty="0"/>
              <a:t>Rural to Global: Student Changemakers</a:t>
            </a:r>
          </a:p>
          <a:p>
            <a:pPr>
              <a:lnSpc>
                <a:spcPct val="100000"/>
              </a:lnSpc>
            </a:pPr>
            <a:r>
              <a:rPr lang="en-IN" sz="1200" dirty="0"/>
              <a:t>Sustainability &amp; Innovation</a:t>
            </a:r>
          </a:p>
          <a:p>
            <a:pPr marL="0" indent="0">
              <a:lnSpc>
                <a:spcPct val="100000"/>
              </a:lnSpc>
              <a:buNone/>
            </a:pPr>
            <a:endParaRPr lang="en-IN" sz="1200" dirty="0"/>
          </a:p>
        </p:txBody>
      </p:sp>
      <p:sp>
        <p:nvSpPr>
          <p:cNvPr id="4" name="Footer Placeholder 3">
            <a:extLst>
              <a:ext uri="{FF2B5EF4-FFF2-40B4-BE49-F238E27FC236}">
                <a16:creationId xmlns:a16="http://schemas.microsoft.com/office/drawing/2014/main" id="{0C558069-F93A-262C-EC27-EA349826621E}"/>
              </a:ext>
            </a:extLst>
          </p:cNvPr>
          <p:cNvSpPr>
            <a:spLocks noGrp="1"/>
          </p:cNvSpPr>
          <p:nvPr>
            <p:ph type="ftr" sz="quarter" idx="11"/>
          </p:nvPr>
        </p:nvSpPr>
        <p:spPr/>
        <p:txBody>
          <a:bodyPr/>
          <a:lstStyle/>
          <a:p>
            <a:r>
              <a:rPr lang="en-IN"/>
              <a:t>Confidential | Not for circulation</a:t>
            </a:r>
            <a:endParaRPr lang="en-IN" dirty="0"/>
          </a:p>
        </p:txBody>
      </p:sp>
      <p:sp>
        <p:nvSpPr>
          <p:cNvPr id="5" name="Slide Number Placeholder 4">
            <a:extLst>
              <a:ext uri="{FF2B5EF4-FFF2-40B4-BE49-F238E27FC236}">
                <a16:creationId xmlns:a16="http://schemas.microsoft.com/office/drawing/2014/main" id="{834A8F15-F97B-09ED-3F4A-9D15BBBBCDA3}"/>
              </a:ext>
            </a:extLst>
          </p:cNvPr>
          <p:cNvSpPr>
            <a:spLocks noGrp="1"/>
          </p:cNvSpPr>
          <p:nvPr>
            <p:ph type="sldNum" sz="quarter" idx="12"/>
          </p:nvPr>
        </p:nvSpPr>
        <p:spPr/>
        <p:txBody>
          <a:bodyPr/>
          <a:lstStyle/>
          <a:p>
            <a:fld id="{AD9DC4DE-8F1D-48D4-8D82-7C2223F315D1}" type="slidenum">
              <a:rPr lang="en-IN" smtClean="0"/>
              <a:pPr/>
              <a:t>41</a:t>
            </a:fld>
            <a:endParaRPr lang="en-IN" dirty="0"/>
          </a:p>
        </p:txBody>
      </p:sp>
      <p:sp>
        <p:nvSpPr>
          <p:cNvPr id="15" name="TextBox 14">
            <a:extLst>
              <a:ext uri="{FF2B5EF4-FFF2-40B4-BE49-F238E27FC236}">
                <a16:creationId xmlns:a16="http://schemas.microsoft.com/office/drawing/2014/main" id="{BA46FB2D-C519-709D-7C5D-BCCB2B5E8A6B}"/>
              </a:ext>
            </a:extLst>
          </p:cNvPr>
          <p:cNvSpPr txBox="1"/>
          <p:nvPr/>
        </p:nvSpPr>
        <p:spPr>
          <a:xfrm>
            <a:off x="8503920" y="767616"/>
            <a:ext cx="3429000" cy="830997"/>
          </a:xfrm>
          <a:prstGeom prst="rect">
            <a:avLst/>
          </a:prstGeom>
          <a:noFill/>
        </p:spPr>
        <p:txBody>
          <a:bodyPr wrap="square">
            <a:spAutoFit/>
          </a:bodyPr>
          <a:lstStyle/>
          <a:p>
            <a:r>
              <a:rPr lang="en-US" sz="1200" dirty="0"/>
              <a:t>Here's a suggested list of </a:t>
            </a:r>
            <a:r>
              <a:rPr lang="en-US" sz="1200" b="1" dirty="0"/>
              <a:t>future-focused categories</a:t>
            </a:r>
            <a:r>
              <a:rPr lang="en-US" sz="1200" dirty="0"/>
              <a:t> that </a:t>
            </a:r>
            <a:r>
              <a:rPr lang="en-US" sz="1200" b="1" dirty="0"/>
              <a:t>The </a:t>
            </a:r>
            <a:r>
              <a:rPr lang="en-US" sz="1200" b="1" dirty="0" err="1"/>
              <a:t>BrainD</a:t>
            </a:r>
            <a:r>
              <a:rPr lang="en-US" sz="1200" b="1" dirty="0"/>
              <a:t> Education</a:t>
            </a:r>
            <a:r>
              <a:rPr lang="en-US" sz="1200" dirty="0"/>
              <a:t> can create blog posts and news updates around — tailored for aspiring students:</a:t>
            </a:r>
            <a:endParaRPr lang="en-IN" sz="1200" dirty="0"/>
          </a:p>
        </p:txBody>
      </p:sp>
      <p:sp>
        <p:nvSpPr>
          <p:cNvPr id="16" name="Content Placeholder 11">
            <a:extLst>
              <a:ext uri="{FF2B5EF4-FFF2-40B4-BE49-F238E27FC236}">
                <a16:creationId xmlns:a16="http://schemas.microsoft.com/office/drawing/2014/main" id="{00EAD6B2-8F0C-B934-BC58-56EA9F04D08E}"/>
              </a:ext>
            </a:extLst>
          </p:cNvPr>
          <p:cNvSpPr txBox="1">
            <a:spLocks/>
          </p:cNvSpPr>
          <p:nvPr/>
        </p:nvSpPr>
        <p:spPr>
          <a:xfrm>
            <a:off x="4297680" y="2005012"/>
            <a:ext cx="374904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IN" sz="1200" b="1" dirty="0"/>
              <a:t> 3. Technology &amp; Innovation</a:t>
            </a:r>
          </a:p>
          <a:p>
            <a:pPr>
              <a:lnSpc>
                <a:spcPct val="100000"/>
              </a:lnSpc>
            </a:pPr>
            <a:r>
              <a:rPr lang="en-IN" sz="1200" dirty="0"/>
              <a:t>Latest in EdTech</a:t>
            </a:r>
          </a:p>
          <a:p>
            <a:pPr>
              <a:lnSpc>
                <a:spcPct val="100000"/>
              </a:lnSpc>
            </a:pPr>
            <a:r>
              <a:rPr lang="en-IN" sz="1200" dirty="0"/>
              <a:t>AI in Education</a:t>
            </a:r>
          </a:p>
          <a:p>
            <a:pPr>
              <a:lnSpc>
                <a:spcPct val="100000"/>
              </a:lnSpc>
            </a:pPr>
            <a:r>
              <a:rPr lang="en-IN" sz="1200" dirty="0"/>
              <a:t>Coding &amp; App Development</a:t>
            </a:r>
          </a:p>
          <a:p>
            <a:pPr>
              <a:lnSpc>
                <a:spcPct val="100000"/>
              </a:lnSpc>
            </a:pPr>
            <a:r>
              <a:rPr lang="en-IN" sz="1200" dirty="0"/>
              <a:t>AR/VR in Classrooms</a:t>
            </a:r>
          </a:p>
          <a:p>
            <a:pPr>
              <a:lnSpc>
                <a:spcPct val="100000"/>
              </a:lnSpc>
            </a:pPr>
            <a:r>
              <a:rPr lang="en-IN" sz="1200" dirty="0"/>
              <a:t>Blockchain &amp; Digital Identity for Students</a:t>
            </a:r>
          </a:p>
          <a:p>
            <a:pPr marL="0" indent="0">
              <a:lnSpc>
                <a:spcPct val="100000"/>
              </a:lnSpc>
              <a:buNone/>
            </a:pPr>
            <a:r>
              <a:rPr lang="en-IN" sz="1200" b="1" dirty="0"/>
              <a:t>4. Entrepreneurship &amp; Freelancing</a:t>
            </a:r>
          </a:p>
          <a:p>
            <a:pPr>
              <a:lnSpc>
                <a:spcPct val="100000"/>
              </a:lnSpc>
            </a:pPr>
            <a:r>
              <a:rPr lang="en-IN" sz="1200" dirty="0"/>
              <a:t>Student Startups &amp; Side Hustles</a:t>
            </a:r>
          </a:p>
          <a:p>
            <a:pPr>
              <a:lnSpc>
                <a:spcPct val="100000"/>
              </a:lnSpc>
            </a:pPr>
            <a:r>
              <a:rPr lang="en-IN" sz="1200" dirty="0"/>
              <a:t>Freelance Gigs While Studying</a:t>
            </a:r>
          </a:p>
          <a:p>
            <a:pPr>
              <a:lnSpc>
                <a:spcPct val="100000"/>
              </a:lnSpc>
            </a:pPr>
            <a:r>
              <a:rPr lang="en-IN" sz="1200" dirty="0"/>
              <a:t>Build Your Personal Brand</a:t>
            </a:r>
          </a:p>
          <a:p>
            <a:pPr>
              <a:lnSpc>
                <a:spcPct val="100000"/>
              </a:lnSpc>
            </a:pPr>
            <a:r>
              <a:rPr lang="en-IN" sz="1200" dirty="0"/>
              <a:t>Pitching, Prototyping &amp; Growth Hacking</a:t>
            </a:r>
          </a:p>
          <a:p>
            <a:pPr>
              <a:lnSpc>
                <a:spcPct val="100000"/>
              </a:lnSpc>
            </a:pPr>
            <a:r>
              <a:rPr lang="en-IN" sz="1200" dirty="0"/>
              <a:t>Financial Literacy for Students</a:t>
            </a:r>
          </a:p>
          <a:p>
            <a:pPr marL="0" indent="0">
              <a:lnSpc>
                <a:spcPct val="100000"/>
              </a:lnSpc>
              <a:buNone/>
            </a:pPr>
            <a:endParaRPr lang="en-IN" sz="1200" dirty="0"/>
          </a:p>
        </p:txBody>
      </p:sp>
    </p:spTree>
    <p:extLst>
      <p:ext uri="{BB962C8B-B14F-4D97-AF65-F5344CB8AC3E}">
        <p14:creationId xmlns:p14="http://schemas.microsoft.com/office/powerpoint/2010/main" val="1080786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19C406-227C-A73C-3D3C-551B9129776D}"/>
              </a:ext>
            </a:extLst>
          </p:cNvPr>
          <p:cNvSpPr>
            <a:spLocks noGrp="1"/>
          </p:cNvSpPr>
          <p:nvPr>
            <p:ph type="title"/>
          </p:nvPr>
        </p:nvSpPr>
        <p:spPr/>
        <p:txBody>
          <a:bodyPr/>
          <a:lstStyle/>
          <a:p>
            <a:r>
              <a:rPr lang="en-IN" b="1" dirty="0"/>
              <a:t>💡 WHO WE ARE</a:t>
            </a:r>
            <a:br>
              <a:rPr lang="en-IN" dirty="0"/>
            </a:br>
            <a:endParaRPr lang="en-IN" dirty="0"/>
          </a:p>
        </p:txBody>
      </p:sp>
      <p:sp>
        <p:nvSpPr>
          <p:cNvPr id="5" name="Text Placeholder 4">
            <a:extLst>
              <a:ext uri="{FF2B5EF4-FFF2-40B4-BE49-F238E27FC236}">
                <a16:creationId xmlns:a16="http://schemas.microsoft.com/office/drawing/2014/main" id="{B013F733-98EB-C8B2-5B0B-7CC690B81C93}"/>
              </a:ext>
            </a:extLst>
          </p:cNvPr>
          <p:cNvSpPr>
            <a:spLocks noGrp="1"/>
          </p:cNvSpPr>
          <p:nvPr>
            <p:ph idx="1"/>
          </p:nvPr>
        </p:nvSpPr>
        <p:spPr/>
        <p:txBody>
          <a:bodyPr/>
          <a:lstStyle/>
          <a:p>
            <a:r>
              <a:rPr lang="en-IN" dirty="0"/>
              <a:t>🔥 The Smartest Spot on the Internet to Learn What </a:t>
            </a:r>
            <a:r>
              <a:rPr lang="en-IN" i="1" dirty="0"/>
              <a:t>Actually</a:t>
            </a:r>
            <a:r>
              <a:rPr lang="en-IN" dirty="0"/>
              <a:t> Matters</a:t>
            </a:r>
          </a:p>
        </p:txBody>
      </p:sp>
    </p:spTree>
    <p:extLst>
      <p:ext uri="{BB962C8B-B14F-4D97-AF65-F5344CB8AC3E}">
        <p14:creationId xmlns:p14="http://schemas.microsoft.com/office/powerpoint/2010/main" val="15003271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6BDDFA-F81E-717D-B54A-A9C74FD34B2F}"/>
              </a:ext>
            </a:extLst>
          </p:cNvPr>
          <p:cNvSpPr>
            <a:spLocks noGrp="1"/>
          </p:cNvSpPr>
          <p:nvPr>
            <p:ph type="title"/>
          </p:nvPr>
        </p:nvSpPr>
        <p:spPr/>
        <p:txBody>
          <a:bodyPr>
            <a:normAutofit/>
          </a:bodyPr>
          <a:lstStyle/>
          <a:p>
            <a:r>
              <a:rPr lang="en-IN" b="1" dirty="0"/>
              <a:t>💡 WHO WE ARE</a:t>
            </a:r>
            <a:br>
              <a:rPr lang="en-IN" dirty="0"/>
            </a:br>
            <a:endParaRPr lang="en-IN" dirty="0"/>
          </a:p>
        </p:txBody>
      </p:sp>
      <p:sp>
        <p:nvSpPr>
          <p:cNvPr id="5" name="Content Placeholder 4">
            <a:extLst>
              <a:ext uri="{FF2B5EF4-FFF2-40B4-BE49-F238E27FC236}">
                <a16:creationId xmlns:a16="http://schemas.microsoft.com/office/drawing/2014/main" id="{61591411-6FCB-CDE6-DAD7-091952174EA5}"/>
              </a:ext>
            </a:extLst>
          </p:cNvPr>
          <p:cNvSpPr>
            <a:spLocks noGrp="1"/>
          </p:cNvSpPr>
          <p:nvPr>
            <p:ph idx="1"/>
          </p:nvPr>
        </p:nvSpPr>
        <p:spPr/>
        <p:txBody>
          <a:bodyPr>
            <a:normAutofit/>
          </a:bodyPr>
          <a:lstStyle/>
          <a:p>
            <a:r>
              <a:rPr lang="en-IN" b="1" dirty="0"/>
              <a:t>Headline:</a:t>
            </a:r>
            <a:br>
              <a:rPr lang="en-IN" dirty="0"/>
            </a:br>
            <a:r>
              <a:rPr lang="en-IN" dirty="0"/>
              <a:t>🔥 The Smartest Spot on the Internet to Learn What </a:t>
            </a:r>
            <a:r>
              <a:rPr lang="en-IN" i="1" dirty="0"/>
              <a:t>Actually</a:t>
            </a:r>
            <a:r>
              <a:rPr lang="en-IN" dirty="0"/>
              <a:t> Matters</a:t>
            </a:r>
          </a:p>
          <a:p>
            <a:r>
              <a:rPr lang="en-IN" b="1" dirty="0"/>
              <a:t>Body Copy:</a:t>
            </a:r>
            <a:br>
              <a:rPr lang="en-IN" dirty="0"/>
            </a:br>
            <a:r>
              <a:rPr lang="en-IN" dirty="0"/>
              <a:t>At </a:t>
            </a:r>
            <a:r>
              <a:rPr lang="en-IN" dirty="0" err="1"/>
              <a:t>Braindemy</a:t>
            </a:r>
            <a:r>
              <a:rPr lang="en-IN" dirty="0"/>
              <a:t>, we don’t believe in boring. We believe in bold.</a:t>
            </a:r>
            <a:br>
              <a:rPr lang="en-IN" dirty="0"/>
            </a:br>
            <a:r>
              <a:rPr lang="en-IN" dirty="0"/>
              <a:t>We built this academy because the world doesn’t need more “meh” courses—it needs </a:t>
            </a:r>
            <a:r>
              <a:rPr lang="en-IN" b="1" dirty="0"/>
              <a:t>real skills</a:t>
            </a:r>
            <a:r>
              <a:rPr lang="en-IN" dirty="0"/>
              <a:t> taught by real people, in a really awesome way.</a:t>
            </a:r>
          </a:p>
          <a:p>
            <a:r>
              <a:rPr lang="en-IN" dirty="0"/>
              <a:t>From coding to confidence, AI tools to advertising, public speaking to pixel-perfect design—we’ve curated the courses your </a:t>
            </a:r>
            <a:r>
              <a:rPr lang="en-IN" b="1" dirty="0"/>
              <a:t>future self</a:t>
            </a:r>
            <a:r>
              <a:rPr lang="en-IN" dirty="0"/>
              <a:t> will high-five you for.</a:t>
            </a:r>
          </a:p>
          <a:p>
            <a:r>
              <a:rPr lang="en-IN" dirty="0"/>
              <a:t>And yeah, we sprinkle in a little fun too.</a:t>
            </a:r>
            <a:br>
              <a:rPr lang="en-IN" dirty="0"/>
            </a:br>
            <a:r>
              <a:rPr lang="en-IN" dirty="0"/>
              <a:t>(Okay, a lot.)</a:t>
            </a:r>
          </a:p>
          <a:p>
            <a:r>
              <a:rPr lang="en-IN" b="1" dirty="0"/>
              <a:t>CTA Button:</a:t>
            </a:r>
            <a:br>
              <a:rPr lang="en-IN" dirty="0"/>
            </a:br>
            <a:r>
              <a:rPr lang="en-IN" dirty="0"/>
              <a:t>🚀 "Explore Courses Now"</a:t>
            </a:r>
          </a:p>
          <a:p>
            <a:endParaRPr lang="en-IN" dirty="0"/>
          </a:p>
        </p:txBody>
      </p:sp>
    </p:spTree>
    <p:extLst>
      <p:ext uri="{BB962C8B-B14F-4D97-AF65-F5344CB8AC3E}">
        <p14:creationId xmlns:p14="http://schemas.microsoft.com/office/powerpoint/2010/main" val="9313569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CCD57-3791-A887-AA35-190A64AA91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5BC5E19-EACA-F431-096D-54B946534861}"/>
              </a:ext>
            </a:extLst>
          </p:cNvPr>
          <p:cNvSpPr>
            <a:spLocks noGrp="1"/>
          </p:cNvSpPr>
          <p:nvPr>
            <p:ph type="title"/>
          </p:nvPr>
        </p:nvSpPr>
        <p:spPr/>
        <p:txBody>
          <a:bodyPr/>
          <a:lstStyle/>
          <a:p>
            <a:r>
              <a:rPr lang="en-IN" b="1" dirty="0"/>
              <a:t>🌍 STATS / MILESTONES</a:t>
            </a:r>
            <a:endParaRPr lang="en-IN" dirty="0"/>
          </a:p>
        </p:txBody>
      </p:sp>
      <p:sp>
        <p:nvSpPr>
          <p:cNvPr id="5" name="Content Placeholder 4">
            <a:extLst>
              <a:ext uri="{FF2B5EF4-FFF2-40B4-BE49-F238E27FC236}">
                <a16:creationId xmlns:a16="http://schemas.microsoft.com/office/drawing/2014/main" id="{47311C45-F3AC-37DE-4567-82AA59CFA800}"/>
              </a:ext>
            </a:extLst>
          </p:cNvPr>
          <p:cNvSpPr>
            <a:spLocks noGrp="1"/>
          </p:cNvSpPr>
          <p:nvPr>
            <p:ph idx="1"/>
          </p:nvPr>
        </p:nvSpPr>
        <p:spPr/>
        <p:txBody>
          <a:bodyPr>
            <a:normAutofit/>
          </a:bodyPr>
          <a:lstStyle/>
          <a:p>
            <a:r>
              <a:rPr lang="en-IN" b="1" dirty="0"/>
              <a:t>Section Title:</a:t>
            </a:r>
            <a:br>
              <a:rPr lang="en-IN" dirty="0"/>
            </a:br>
            <a:r>
              <a:rPr lang="en-IN" dirty="0"/>
              <a:t>📈 Grow Your Brain. Glow Up Your Life.</a:t>
            </a:r>
          </a:p>
          <a:p>
            <a:r>
              <a:rPr lang="en-IN" b="1" dirty="0"/>
              <a:t>Subtext:</a:t>
            </a:r>
            <a:br>
              <a:rPr lang="en-IN" dirty="0"/>
            </a:br>
            <a:r>
              <a:rPr lang="en-IN" dirty="0"/>
              <a:t>We’re not here to make you memorize—we’re here to </a:t>
            </a:r>
            <a:r>
              <a:rPr lang="en-IN" b="1" dirty="0"/>
              <a:t>maximize</a:t>
            </a:r>
            <a:r>
              <a:rPr lang="en-IN" dirty="0"/>
              <a:t>.</a:t>
            </a:r>
          </a:p>
          <a:p>
            <a:pPr lvl="0"/>
            <a:r>
              <a:rPr lang="en-IN" dirty="0"/>
              <a:t>🧠 </a:t>
            </a:r>
            <a:r>
              <a:rPr lang="en-IN" b="1" dirty="0"/>
              <a:t>0+</a:t>
            </a:r>
            <a:r>
              <a:rPr lang="en-IN" dirty="0"/>
              <a:t> Students Empowered</a:t>
            </a:r>
          </a:p>
          <a:p>
            <a:pPr lvl="0"/>
            <a:r>
              <a:rPr lang="en-IN" dirty="0"/>
              <a:t>🎓 </a:t>
            </a:r>
            <a:r>
              <a:rPr lang="en-IN" b="1" dirty="0"/>
              <a:t>0+</a:t>
            </a:r>
            <a:r>
              <a:rPr lang="en-IN" dirty="0"/>
              <a:t> Career-Boosting Courses</a:t>
            </a:r>
          </a:p>
          <a:p>
            <a:pPr lvl="0"/>
            <a:r>
              <a:rPr lang="en-IN" dirty="0"/>
              <a:t>🌎 </a:t>
            </a:r>
            <a:r>
              <a:rPr lang="en-IN" b="1" dirty="0"/>
              <a:t>0</a:t>
            </a:r>
            <a:r>
              <a:rPr lang="en-IN" dirty="0"/>
              <a:t> Countries Reached (and counting!)</a:t>
            </a:r>
          </a:p>
          <a:p>
            <a:pPr lvl="0"/>
            <a:r>
              <a:rPr lang="en-IN" dirty="0"/>
              <a:t>🏆 </a:t>
            </a:r>
            <a:r>
              <a:rPr lang="en-IN" b="1" dirty="0"/>
              <a:t>0</a:t>
            </a:r>
            <a:r>
              <a:rPr lang="en-IN" dirty="0"/>
              <a:t> Awards Pending (but trust us, they’re coming 😉)</a:t>
            </a:r>
          </a:p>
        </p:txBody>
      </p:sp>
    </p:spTree>
    <p:extLst>
      <p:ext uri="{BB962C8B-B14F-4D97-AF65-F5344CB8AC3E}">
        <p14:creationId xmlns:p14="http://schemas.microsoft.com/office/powerpoint/2010/main" val="32822877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CDBDB-5D1A-CFEE-743B-47B024B9C7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848439-4A9A-286A-838D-13AACEF8CA27}"/>
              </a:ext>
            </a:extLst>
          </p:cNvPr>
          <p:cNvSpPr>
            <a:spLocks noGrp="1"/>
          </p:cNvSpPr>
          <p:nvPr>
            <p:ph type="title"/>
          </p:nvPr>
        </p:nvSpPr>
        <p:spPr/>
        <p:txBody>
          <a:bodyPr/>
          <a:lstStyle/>
          <a:p>
            <a:r>
              <a:rPr lang="en-IN" b="1" dirty="0"/>
              <a:t>🧑‍🏫 MEET THE BRAINS (Mentors Section)</a:t>
            </a:r>
            <a:endParaRPr lang="en-IN" dirty="0"/>
          </a:p>
        </p:txBody>
      </p:sp>
      <p:sp>
        <p:nvSpPr>
          <p:cNvPr id="5" name="Content Placeholder 4">
            <a:extLst>
              <a:ext uri="{FF2B5EF4-FFF2-40B4-BE49-F238E27FC236}">
                <a16:creationId xmlns:a16="http://schemas.microsoft.com/office/drawing/2014/main" id="{7BB46198-6C34-C282-331B-9CBF12171C3D}"/>
              </a:ext>
            </a:extLst>
          </p:cNvPr>
          <p:cNvSpPr>
            <a:spLocks noGrp="1"/>
          </p:cNvSpPr>
          <p:nvPr>
            <p:ph idx="1"/>
          </p:nvPr>
        </p:nvSpPr>
        <p:spPr/>
        <p:txBody>
          <a:bodyPr>
            <a:normAutofit/>
          </a:bodyPr>
          <a:lstStyle/>
          <a:p>
            <a:r>
              <a:rPr lang="en-IN" b="1" dirty="0"/>
              <a:t>Section Title:</a:t>
            </a:r>
            <a:br>
              <a:rPr lang="en-IN" dirty="0"/>
            </a:br>
            <a:r>
              <a:rPr lang="en-IN" dirty="0"/>
              <a:t>💬 Top Mentors Who Know Their Stuff (and how to make you laugh)</a:t>
            </a:r>
          </a:p>
          <a:p>
            <a:r>
              <a:rPr lang="en-IN" b="1" dirty="0"/>
              <a:t>Intro Copy:</a:t>
            </a:r>
            <a:br>
              <a:rPr lang="en-IN" dirty="0"/>
            </a:br>
            <a:r>
              <a:rPr lang="en-IN" dirty="0"/>
              <a:t>Our instructors are more than just qualified—they’re inspiring, quirky, and really, really good at what they do. Learn from people who turn lessons into lightbulb moments.</a:t>
            </a:r>
          </a:p>
          <a:p>
            <a:r>
              <a:rPr lang="en-IN" dirty="0"/>
              <a:t>Each one is:</a:t>
            </a:r>
            <a:br>
              <a:rPr lang="en-IN" dirty="0"/>
            </a:br>
            <a:r>
              <a:rPr lang="en-IN" dirty="0"/>
              <a:t>✅ A pro in their field</a:t>
            </a:r>
            <a:br>
              <a:rPr lang="en-IN" dirty="0"/>
            </a:br>
            <a:r>
              <a:rPr lang="en-IN" dirty="0"/>
              <a:t>✅ Passionate about teaching</a:t>
            </a:r>
            <a:br>
              <a:rPr lang="en-IN" dirty="0"/>
            </a:br>
            <a:r>
              <a:rPr lang="en-IN" dirty="0"/>
              <a:t>✅ Obsessed with helping you level up</a:t>
            </a:r>
          </a:p>
          <a:p>
            <a:r>
              <a:rPr lang="en-IN" b="1" dirty="0"/>
              <a:t>CTA:</a:t>
            </a:r>
            <a:br>
              <a:rPr lang="en-IN" dirty="0"/>
            </a:br>
            <a:r>
              <a:rPr lang="en-IN" dirty="0"/>
              <a:t>"Browse All Instructors"</a:t>
            </a:r>
          </a:p>
        </p:txBody>
      </p:sp>
    </p:spTree>
    <p:extLst>
      <p:ext uri="{BB962C8B-B14F-4D97-AF65-F5344CB8AC3E}">
        <p14:creationId xmlns:p14="http://schemas.microsoft.com/office/powerpoint/2010/main" val="1140574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639A0-FBFC-1165-0A7E-FD7FF8B21E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0F418F-013B-0536-0AFF-50B4EFF8A872}"/>
              </a:ext>
            </a:extLst>
          </p:cNvPr>
          <p:cNvSpPr>
            <a:spLocks noGrp="1"/>
          </p:cNvSpPr>
          <p:nvPr>
            <p:ph type="title"/>
          </p:nvPr>
        </p:nvSpPr>
        <p:spPr/>
        <p:txBody>
          <a:bodyPr/>
          <a:lstStyle/>
          <a:p>
            <a:r>
              <a:rPr lang="en-IN" b="1" dirty="0"/>
              <a:t>🎉 SPECIAL OFFER BANNER</a:t>
            </a:r>
            <a:endParaRPr lang="en-IN" dirty="0"/>
          </a:p>
        </p:txBody>
      </p:sp>
      <p:sp>
        <p:nvSpPr>
          <p:cNvPr id="5" name="Content Placeholder 4">
            <a:extLst>
              <a:ext uri="{FF2B5EF4-FFF2-40B4-BE49-F238E27FC236}">
                <a16:creationId xmlns:a16="http://schemas.microsoft.com/office/drawing/2014/main" id="{5E2842E6-09FE-7CAF-4CD4-6158EF43FFCC}"/>
              </a:ext>
            </a:extLst>
          </p:cNvPr>
          <p:cNvSpPr>
            <a:spLocks noGrp="1"/>
          </p:cNvSpPr>
          <p:nvPr>
            <p:ph idx="1"/>
          </p:nvPr>
        </p:nvSpPr>
        <p:spPr/>
        <p:txBody>
          <a:bodyPr>
            <a:normAutofit/>
          </a:bodyPr>
          <a:lstStyle/>
          <a:p>
            <a:r>
              <a:rPr lang="en-IN" b="1" dirty="0"/>
              <a:t>Text:</a:t>
            </a:r>
            <a:br>
              <a:rPr lang="en-IN" dirty="0"/>
            </a:br>
            <a:r>
              <a:rPr lang="en-IN" dirty="0"/>
              <a:t>🔥 </a:t>
            </a:r>
            <a:r>
              <a:rPr lang="en-IN" b="1" dirty="0"/>
              <a:t>10% OFF</a:t>
            </a:r>
            <a:r>
              <a:rPr lang="en-IN" dirty="0"/>
              <a:t> for the First 50 Students &amp; Mentors</a:t>
            </a:r>
            <a:br>
              <a:rPr lang="en-IN" dirty="0"/>
            </a:br>
            <a:r>
              <a:rPr lang="en-IN" dirty="0"/>
              <a:t>Want to kickstart your brain journey? Be one of the first 50 and get 10% OFF any course. It’s like early bird, but for big thinkers.</a:t>
            </a:r>
          </a:p>
          <a:p>
            <a:r>
              <a:rPr lang="en-IN" b="1" dirty="0"/>
              <a:t>CTA Button:</a:t>
            </a:r>
            <a:br>
              <a:rPr lang="en-IN" dirty="0"/>
            </a:br>
            <a:r>
              <a:rPr lang="en-IN" dirty="0"/>
              <a:t>"Become a Student"</a:t>
            </a:r>
          </a:p>
        </p:txBody>
      </p:sp>
    </p:spTree>
    <p:extLst>
      <p:ext uri="{BB962C8B-B14F-4D97-AF65-F5344CB8AC3E}">
        <p14:creationId xmlns:p14="http://schemas.microsoft.com/office/powerpoint/2010/main" val="2399163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90603-B669-FAC9-4F3E-30F21A9063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A019F4-78A1-CE31-3F2B-BAB67AB1FAD1}"/>
              </a:ext>
            </a:extLst>
          </p:cNvPr>
          <p:cNvSpPr>
            <a:spLocks noGrp="1"/>
          </p:cNvSpPr>
          <p:nvPr>
            <p:ph type="title"/>
          </p:nvPr>
        </p:nvSpPr>
        <p:spPr/>
        <p:txBody>
          <a:bodyPr>
            <a:normAutofit/>
          </a:bodyPr>
          <a:lstStyle/>
          <a:p>
            <a:r>
              <a:rPr lang="en-IN" b="1" dirty="0"/>
              <a:t>🔵 Updated Course Listing Section (Cards)</a:t>
            </a:r>
            <a:br>
              <a:rPr lang="en-IN" dirty="0"/>
            </a:br>
            <a:endParaRPr lang="en-IN" dirty="0"/>
          </a:p>
        </p:txBody>
      </p:sp>
      <p:sp>
        <p:nvSpPr>
          <p:cNvPr id="5" name="Content Placeholder 4">
            <a:extLst>
              <a:ext uri="{FF2B5EF4-FFF2-40B4-BE49-F238E27FC236}">
                <a16:creationId xmlns:a16="http://schemas.microsoft.com/office/drawing/2014/main" id="{90817A62-1F83-71AA-A7F7-4D0F9E72B374}"/>
              </a:ext>
            </a:extLst>
          </p:cNvPr>
          <p:cNvSpPr>
            <a:spLocks noGrp="1"/>
          </p:cNvSpPr>
          <p:nvPr>
            <p:ph idx="1"/>
          </p:nvPr>
        </p:nvSpPr>
        <p:spPr/>
        <p:txBody>
          <a:bodyPr>
            <a:normAutofit/>
          </a:bodyPr>
          <a:lstStyle/>
          <a:p>
            <a:r>
              <a:rPr lang="en-IN" b="1" dirty="0"/>
              <a:t>🔵 Updated Course Listing Section (Cards)</a:t>
            </a:r>
            <a:endParaRPr lang="en-IN" dirty="0"/>
          </a:p>
          <a:p>
            <a:r>
              <a:rPr lang="en-IN" b="1" dirty="0"/>
              <a:t>💻 </a:t>
            </a:r>
            <a:r>
              <a:rPr lang="en-IN" b="1" i="1" dirty="0"/>
              <a:t>Digital Marketing: Social Media Hacks to Go Viral</a:t>
            </a:r>
            <a:endParaRPr lang="en-IN" dirty="0"/>
          </a:p>
          <a:p>
            <a:r>
              <a:rPr lang="en-IN" b="1" dirty="0"/>
              <a:t>Tags:</a:t>
            </a:r>
            <a:r>
              <a:rPr lang="en-IN" dirty="0"/>
              <a:t> Marketing · Reels · Meta Ads · Branding</a:t>
            </a:r>
            <a:br>
              <a:rPr lang="en-IN" dirty="0"/>
            </a:br>
            <a:r>
              <a:rPr lang="en-IN" b="1" dirty="0"/>
              <a:t>Rating:</a:t>
            </a:r>
            <a:r>
              <a:rPr lang="en-IN" dirty="0"/>
              <a:t> ⭐ 4.9 · 13h 30m · 48 learners</a:t>
            </a:r>
            <a:br>
              <a:rPr lang="en-IN" dirty="0"/>
            </a:br>
            <a:r>
              <a:rPr lang="en-IN" dirty="0"/>
              <a:t>💰 </a:t>
            </a:r>
            <a:r>
              <a:rPr lang="en-IN" b="1" dirty="0"/>
              <a:t>Free</a:t>
            </a:r>
            <a:endParaRPr lang="en-IN" dirty="0"/>
          </a:p>
          <a:p>
            <a:r>
              <a:rPr lang="en-IN" b="1" dirty="0"/>
              <a:t>🤖 </a:t>
            </a:r>
            <a:r>
              <a:rPr lang="en-IN" b="1" i="1" dirty="0"/>
              <a:t>ChatGPT, Canva &amp; Beyond: AI Tools for Everyday Brilliance</a:t>
            </a:r>
            <a:endParaRPr lang="en-IN" dirty="0"/>
          </a:p>
          <a:p>
            <a:r>
              <a:rPr lang="en-IN" b="1" dirty="0"/>
              <a:t>Tags:</a:t>
            </a:r>
            <a:r>
              <a:rPr lang="en-IN" dirty="0"/>
              <a:t> AI Tools · Automation · Content Creation · Midjourney</a:t>
            </a:r>
            <a:br>
              <a:rPr lang="en-IN" dirty="0"/>
            </a:br>
            <a:r>
              <a:rPr lang="en-IN" b="1" dirty="0"/>
              <a:t>Rating:</a:t>
            </a:r>
            <a:r>
              <a:rPr lang="en-IN" dirty="0"/>
              <a:t> ⭐ 5.0 · 10h 00m · 73 learners</a:t>
            </a:r>
            <a:br>
              <a:rPr lang="en-IN" dirty="0"/>
            </a:br>
            <a:r>
              <a:rPr lang="en-IN" dirty="0"/>
              <a:t>💰 </a:t>
            </a:r>
            <a:r>
              <a:rPr lang="en-IN" b="1" dirty="0"/>
              <a:t>Free</a:t>
            </a:r>
            <a:endParaRPr lang="en-IN" dirty="0"/>
          </a:p>
          <a:p>
            <a:endParaRPr lang="en-IN" dirty="0"/>
          </a:p>
        </p:txBody>
      </p:sp>
    </p:spTree>
    <p:extLst>
      <p:ext uri="{BB962C8B-B14F-4D97-AF65-F5344CB8AC3E}">
        <p14:creationId xmlns:p14="http://schemas.microsoft.com/office/powerpoint/2010/main" val="20460294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7A25-7826-2149-0130-DA35D3097353}"/>
              </a:ext>
            </a:extLst>
          </p:cNvPr>
          <p:cNvSpPr>
            <a:spLocks noGrp="1"/>
          </p:cNvSpPr>
          <p:nvPr>
            <p:ph type="title"/>
          </p:nvPr>
        </p:nvSpPr>
        <p:spPr/>
        <p:txBody>
          <a:bodyPr>
            <a:normAutofit/>
          </a:bodyPr>
          <a:lstStyle/>
          <a:p>
            <a:r>
              <a:rPr lang="en-IN" b="1" dirty="0"/>
              <a:t>FAQ PAGE (Based on "Asked Question.jpeg")</a:t>
            </a:r>
            <a:br>
              <a:rPr lang="en-IN" dirty="0"/>
            </a:br>
            <a:endParaRPr lang="en-IN" dirty="0"/>
          </a:p>
        </p:txBody>
      </p:sp>
      <p:sp>
        <p:nvSpPr>
          <p:cNvPr id="3" name="Content Placeholder 2">
            <a:extLst>
              <a:ext uri="{FF2B5EF4-FFF2-40B4-BE49-F238E27FC236}">
                <a16:creationId xmlns:a16="http://schemas.microsoft.com/office/drawing/2014/main" id="{0A5CEA08-3B44-EED5-AAAA-C612781461B3}"/>
              </a:ext>
            </a:extLst>
          </p:cNvPr>
          <p:cNvSpPr>
            <a:spLocks noGrp="1"/>
          </p:cNvSpPr>
          <p:nvPr>
            <p:ph idx="1"/>
          </p:nvPr>
        </p:nvSpPr>
        <p:spPr/>
        <p:txBody>
          <a:bodyPr/>
          <a:lstStyle/>
          <a:p>
            <a:endParaRPr lang="en-IN" dirty="0"/>
          </a:p>
        </p:txBody>
      </p:sp>
    </p:spTree>
    <p:extLst>
      <p:ext uri="{BB962C8B-B14F-4D97-AF65-F5344CB8AC3E}">
        <p14:creationId xmlns:p14="http://schemas.microsoft.com/office/powerpoint/2010/main" val="1643023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8C70B-E47C-7127-95C4-B3E83AEC5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7F2A22-3F27-B9B2-FF07-9D38AE30FA87}"/>
              </a:ext>
            </a:extLst>
          </p:cNvPr>
          <p:cNvSpPr>
            <a:spLocks noGrp="1"/>
          </p:cNvSpPr>
          <p:nvPr>
            <p:ph type="title"/>
          </p:nvPr>
        </p:nvSpPr>
        <p:spPr/>
        <p:txBody>
          <a:bodyPr>
            <a:normAutofit/>
          </a:bodyPr>
          <a:lstStyle/>
          <a:p>
            <a:r>
              <a:rPr lang="en-IN" b="1" dirty="0"/>
              <a:t>FAQ PAGE (Based on "Asked Question.jpeg")</a:t>
            </a:r>
            <a:br>
              <a:rPr lang="en-IN" dirty="0"/>
            </a:br>
            <a:endParaRPr lang="en-IN" dirty="0"/>
          </a:p>
        </p:txBody>
      </p:sp>
      <p:sp>
        <p:nvSpPr>
          <p:cNvPr id="3" name="Content Placeholder 2">
            <a:extLst>
              <a:ext uri="{FF2B5EF4-FFF2-40B4-BE49-F238E27FC236}">
                <a16:creationId xmlns:a16="http://schemas.microsoft.com/office/drawing/2014/main" id="{F7AD57CA-48B8-BFFF-A451-CD09C3553F99}"/>
              </a:ext>
            </a:extLst>
          </p:cNvPr>
          <p:cNvSpPr>
            <a:spLocks noGrp="1"/>
          </p:cNvSpPr>
          <p:nvPr>
            <p:ph idx="1"/>
          </p:nvPr>
        </p:nvSpPr>
        <p:spPr/>
        <p:txBody>
          <a:bodyPr/>
          <a:lstStyle/>
          <a:p>
            <a:pPr lvl="0"/>
            <a:endParaRPr lang="en-IN" dirty="0"/>
          </a:p>
        </p:txBody>
      </p:sp>
    </p:spTree>
    <p:extLst>
      <p:ext uri="{BB962C8B-B14F-4D97-AF65-F5344CB8AC3E}">
        <p14:creationId xmlns:p14="http://schemas.microsoft.com/office/powerpoint/2010/main" val="114159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FAA8BC-760A-56E7-7C1E-224C424B5E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0176929-E8C9-FF21-A78D-6A683CE82625}"/>
              </a:ext>
            </a:extLst>
          </p:cNvPr>
          <p:cNvSpPr>
            <a:spLocks noGrp="1"/>
          </p:cNvSpPr>
          <p:nvPr>
            <p:ph idx="1"/>
          </p:nvPr>
        </p:nvSpPr>
        <p:spPr/>
        <p:txBody>
          <a:bodyPr>
            <a:normAutofit fontScale="92500" lnSpcReduction="10000"/>
          </a:bodyPr>
          <a:lstStyle/>
          <a:p>
            <a:pPr lvl="0"/>
            <a:r>
              <a:rPr lang="en-IN" b="1" dirty="0"/>
              <a:t>How does the </a:t>
            </a:r>
            <a:r>
              <a:rPr lang="en-IN" b="1" dirty="0" err="1"/>
              <a:t>Braindemy</a:t>
            </a:r>
            <a:r>
              <a:rPr lang="en-IN" b="1" dirty="0"/>
              <a:t> Affiliate Program work?</a:t>
            </a:r>
            <a:endParaRPr lang="en-IN" dirty="0"/>
          </a:p>
          <a:p>
            <a:pPr lvl="1"/>
            <a:r>
              <a:rPr lang="en-IN" b="1" dirty="0"/>
              <a:t>Answer:</a:t>
            </a:r>
            <a:r>
              <a:rPr lang="en-IN" dirty="0"/>
              <a:t> Love </a:t>
            </a:r>
            <a:r>
              <a:rPr lang="en-IN" dirty="0" err="1"/>
              <a:t>Braindemy</a:t>
            </a:r>
            <a:r>
              <a:rPr lang="en-IN" dirty="0"/>
              <a:t> and want to spread the brainy goodness? Our Affiliate Program lets you earn by sharing the brilliance! You get a unique link, share it with your network, and when they join, you get rewarded. It's a win-win for all the smart folks out there!</a:t>
            </a:r>
          </a:p>
          <a:p>
            <a:pPr lvl="0"/>
            <a:r>
              <a:rPr lang="en-IN" b="1" dirty="0"/>
              <a:t>What kind of magical services do you provide at </a:t>
            </a:r>
            <a:r>
              <a:rPr lang="en-IN" b="1" dirty="0" err="1"/>
              <a:t>Braindemy</a:t>
            </a:r>
            <a:r>
              <a:rPr lang="en-IN" b="1" dirty="0"/>
              <a:t>?</a:t>
            </a:r>
            <a:endParaRPr lang="en-IN" dirty="0"/>
          </a:p>
          <a:p>
            <a:pPr lvl="1"/>
            <a:r>
              <a:rPr lang="en-IN" b="1" dirty="0"/>
              <a:t>Answer:</a:t>
            </a:r>
            <a:r>
              <a:rPr lang="en-IN" dirty="0"/>
              <a:t> We're not just about courses – we're about transformation! We offer cutting-edge learning in AI, digital marketing, design, coding, mental well-being, public speaking, and more. Think skill upgrades, confidence boosts, and a whole new operating system for your life.</a:t>
            </a:r>
          </a:p>
          <a:p>
            <a:pPr lvl="0"/>
            <a:r>
              <a:rPr lang="en-IN" b="1" dirty="0"/>
              <a:t>Where can I download the </a:t>
            </a:r>
            <a:r>
              <a:rPr lang="en-IN" b="1" dirty="0" err="1"/>
              <a:t>Braindemy</a:t>
            </a:r>
            <a:r>
              <a:rPr lang="en-IN" b="1" dirty="0"/>
              <a:t> app?</a:t>
            </a:r>
            <a:endParaRPr lang="en-IN" dirty="0"/>
          </a:p>
          <a:p>
            <a:pPr lvl="1"/>
            <a:r>
              <a:rPr lang="en-IN" b="1" dirty="0"/>
              <a:t>Answer:</a:t>
            </a:r>
            <a:r>
              <a:rPr lang="en-IN" dirty="0"/>
              <a:t> Your brain on the go! Our app is your pocket-sized portal to brilliance. You can download it from the App Store (for Apple brains) and Google Play (for Android adventurers). Search for "</a:t>
            </a:r>
            <a:r>
              <a:rPr lang="en-IN" dirty="0" err="1"/>
              <a:t>Braindemy</a:t>
            </a:r>
            <a:r>
              <a:rPr lang="en-IN" dirty="0"/>
              <a:t>" and get ready to learn anywhere, anytime.</a:t>
            </a:r>
          </a:p>
          <a:p>
            <a:pPr lvl="0"/>
            <a:r>
              <a:rPr lang="en-IN" b="1" dirty="0"/>
              <a:t>What makes </a:t>
            </a:r>
            <a:r>
              <a:rPr lang="en-IN" b="1" dirty="0" err="1"/>
              <a:t>Braindemy</a:t>
            </a:r>
            <a:r>
              <a:rPr lang="en-IN" b="1" dirty="0"/>
              <a:t> smarter than all the other learning platforms?</a:t>
            </a:r>
            <a:endParaRPr lang="en-IN" dirty="0"/>
          </a:p>
          <a:p>
            <a:pPr lvl="1"/>
            <a:r>
              <a:rPr lang="en-IN" b="1" dirty="0"/>
              <a:t>Answer:</a:t>
            </a:r>
            <a:r>
              <a:rPr lang="en-IN" dirty="0"/>
              <a:t> We’re not just smart; we’re soul-powered! We blend curiosity, creativity, and a dash of caffeine to deliver courses that actually stick. Our mentors are hilarious, our content is fluff-free, and our community is a brainiac playground. Basically, we turn learning into a party.</a:t>
            </a:r>
          </a:p>
          <a:p>
            <a:endParaRPr lang="en-IN" dirty="0"/>
          </a:p>
        </p:txBody>
      </p:sp>
    </p:spTree>
    <p:extLst>
      <p:ext uri="{BB962C8B-B14F-4D97-AF65-F5344CB8AC3E}">
        <p14:creationId xmlns:p14="http://schemas.microsoft.com/office/powerpoint/2010/main" val="1536305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6B820-9D61-DF61-BDEB-F8B209B93AED}"/>
              </a:ext>
            </a:extLst>
          </p:cNvPr>
          <p:cNvSpPr>
            <a:spLocks noGrp="1"/>
          </p:cNvSpPr>
          <p:nvPr>
            <p:ph type="title"/>
          </p:nvPr>
        </p:nvSpPr>
        <p:spPr/>
        <p:txBody>
          <a:bodyPr/>
          <a:lstStyle/>
          <a:p>
            <a:r>
              <a:rPr lang="en-IN" b="1" dirty="0"/>
              <a:t>🧒 Kids Skill Academy (Class 5–10)</a:t>
            </a:r>
            <a:br>
              <a:rPr lang="en-IN" dirty="0"/>
            </a:br>
            <a:endParaRPr lang="en-IN" dirty="0"/>
          </a:p>
        </p:txBody>
      </p:sp>
      <p:sp>
        <p:nvSpPr>
          <p:cNvPr id="4" name="Content Placeholder 3">
            <a:extLst>
              <a:ext uri="{FF2B5EF4-FFF2-40B4-BE49-F238E27FC236}">
                <a16:creationId xmlns:a16="http://schemas.microsoft.com/office/drawing/2014/main" id="{45427424-2F43-5AE4-1050-44FEB8AEE0C3}"/>
              </a:ext>
            </a:extLst>
          </p:cNvPr>
          <p:cNvSpPr>
            <a:spLocks noGrp="1"/>
          </p:cNvSpPr>
          <p:nvPr>
            <p:ph idx="1"/>
          </p:nvPr>
        </p:nvSpPr>
        <p:spPr/>
        <p:txBody>
          <a:bodyPr>
            <a:normAutofit/>
          </a:bodyPr>
          <a:lstStyle/>
          <a:p>
            <a:r>
              <a:rPr lang="en-IN" dirty="0"/>
              <a:t>Mathematics (Class 5–10)</a:t>
            </a:r>
          </a:p>
          <a:p>
            <a:r>
              <a:rPr lang="en-IN" dirty="0"/>
              <a:t>Science</a:t>
            </a:r>
          </a:p>
          <a:p>
            <a:r>
              <a:rPr lang="en-IN" dirty="0"/>
              <a:t>Social Studies</a:t>
            </a:r>
          </a:p>
          <a:p>
            <a:r>
              <a:rPr lang="en-IN" dirty="0"/>
              <a:t>English</a:t>
            </a:r>
          </a:p>
          <a:p>
            <a:r>
              <a:rPr lang="en-IN" dirty="0"/>
              <a:t>Computer Basics</a:t>
            </a:r>
          </a:p>
          <a:p>
            <a:r>
              <a:rPr lang="en-IN" dirty="0"/>
              <a:t>Logical Reasoning</a:t>
            </a:r>
          </a:p>
          <a:p>
            <a:endParaRPr lang="en-IN" dirty="0"/>
          </a:p>
        </p:txBody>
      </p:sp>
      <p:sp>
        <p:nvSpPr>
          <p:cNvPr id="3" name="Text Placeholder 2">
            <a:extLst>
              <a:ext uri="{FF2B5EF4-FFF2-40B4-BE49-F238E27FC236}">
                <a16:creationId xmlns:a16="http://schemas.microsoft.com/office/drawing/2014/main" id="{6F5D5F75-3172-1EB3-5E06-A3F045143483}"/>
              </a:ext>
            </a:extLst>
          </p:cNvPr>
          <p:cNvSpPr>
            <a:spLocks noGrp="1"/>
          </p:cNvSpPr>
          <p:nvPr>
            <p:ph type="body" idx="4294967295"/>
          </p:nvPr>
        </p:nvSpPr>
        <p:spPr>
          <a:xfrm>
            <a:off x="429491" y="857251"/>
            <a:ext cx="5157788" cy="823912"/>
          </a:xfrm>
        </p:spPr>
        <p:txBody>
          <a:bodyPr/>
          <a:lstStyle/>
          <a:p>
            <a:r>
              <a:rPr lang="en-IN" dirty="0"/>
              <a:t>Subject</a:t>
            </a:r>
          </a:p>
        </p:txBody>
      </p:sp>
      <p:sp>
        <p:nvSpPr>
          <p:cNvPr id="5" name="Text Placeholder 4">
            <a:extLst>
              <a:ext uri="{FF2B5EF4-FFF2-40B4-BE49-F238E27FC236}">
                <a16:creationId xmlns:a16="http://schemas.microsoft.com/office/drawing/2014/main" id="{7A404419-BBA7-55AF-F552-1F2AE7DC1AC1}"/>
              </a:ext>
            </a:extLst>
          </p:cNvPr>
          <p:cNvSpPr>
            <a:spLocks noGrp="1"/>
          </p:cNvSpPr>
          <p:nvPr>
            <p:ph type="body" sz="quarter" idx="4294967295"/>
          </p:nvPr>
        </p:nvSpPr>
        <p:spPr>
          <a:xfrm>
            <a:off x="7008813" y="1681163"/>
            <a:ext cx="5183187" cy="823912"/>
          </a:xfrm>
        </p:spPr>
        <p:txBody>
          <a:bodyPr/>
          <a:lstStyle/>
          <a:p>
            <a:r>
              <a:rPr lang="en-IN" dirty="0"/>
              <a:t>Sub-subject</a:t>
            </a:r>
          </a:p>
        </p:txBody>
      </p:sp>
      <p:sp>
        <p:nvSpPr>
          <p:cNvPr id="6" name="Content Placeholder 5">
            <a:extLst>
              <a:ext uri="{FF2B5EF4-FFF2-40B4-BE49-F238E27FC236}">
                <a16:creationId xmlns:a16="http://schemas.microsoft.com/office/drawing/2014/main" id="{66434BC5-686F-F2C6-AC7A-B6CF71C78C70}"/>
              </a:ext>
            </a:extLst>
          </p:cNvPr>
          <p:cNvSpPr>
            <a:spLocks noGrp="1"/>
          </p:cNvSpPr>
          <p:nvPr>
            <p:ph sz="quarter" idx="4294967295"/>
          </p:nvPr>
        </p:nvSpPr>
        <p:spPr>
          <a:xfrm>
            <a:off x="7008813" y="2505075"/>
            <a:ext cx="5183187" cy="3684588"/>
          </a:xfrm>
        </p:spPr>
        <p:txBody>
          <a:bodyPr>
            <a:normAutofit fontScale="85000" lnSpcReduction="20000"/>
          </a:bodyPr>
          <a:lstStyle/>
          <a:p>
            <a:r>
              <a:rPr lang="en-IN" dirty="0"/>
              <a:t>Fractions, Algebra, Geometry, Trigonometry, Word Problems</a:t>
            </a:r>
          </a:p>
          <a:p>
            <a:r>
              <a:rPr lang="en-IN" dirty="0"/>
              <a:t>Physics, Chemistry, Biology, Science Projects</a:t>
            </a:r>
          </a:p>
          <a:p>
            <a:r>
              <a:rPr lang="en-IN" dirty="0"/>
              <a:t>History (Freedom Movement, Empires), Civics (Democracy, Constitution), Geography (Maps, Climate)</a:t>
            </a:r>
          </a:p>
          <a:p>
            <a:r>
              <a:rPr lang="en-IN" dirty="0"/>
              <a:t>Grammar, Creative Writing, Comprehension, Vocabulary</a:t>
            </a:r>
          </a:p>
          <a:p>
            <a:r>
              <a:rPr lang="en-IN" dirty="0"/>
              <a:t>MS Office, Internet Safety, Basic Typing, Google Suite</a:t>
            </a:r>
          </a:p>
          <a:p>
            <a:endParaRPr lang="en-IN" dirty="0"/>
          </a:p>
          <a:p>
            <a:endParaRPr lang="en-IN" dirty="0"/>
          </a:p>
        </p:txBody>
      </p:sp>
      <p:graphicFrame>
        <p:nvGraphicFramePr>
          <p:cNvPr id="13" name="Table 12">
            <a:extLst>
              <a:ext uri="{FF2B5EF4-FFF2-40B4-BE49-F238E27FC236}">
                <a16:creationId xmlns:a16="http://schemas.microsoft.com/office/drawing/2014/main" id="{074AB4E4-DF47-3BC9-4195-208372B60806}"/>
              </a:ext>
            </a:extLst>
          </p:cNvPr>
          <p:cNvGraphicFramePr>
            <a:graphicFrameLocks noGrp="1"/>
          </p:cNvGraphicFramePr>
          <p:nvPr/>
        </p:nvGraphicFramePr>
        <p:xfrm>
          <a:off x="916146" y="4963159"/>
          <a:ext cx="3183906" cy="995189"/>
        </p:xfrm>
        <a:graphic>
          <a:graphicData uri="http://schemas.openxmlformats.org/drawingml/2006/table">
            <a:tbl>
              <a:tblPr firstRow="1" firstCol="1" bandRow="1">
                <a:tableStyleId>{5C22544A-7EE6-4342-B048-85BDC9FD1C3A}</a:tableStyleId>
              </a:tblPr>
              <a:tblGrid>
                <a:gridCol w="3183906">
                  <a:extLst>
                    <a:ext uri="{9D8B030D-6E8A-4147-A177-3AD203B41FA5}">
                      <a16:colId xmlns:a16="http://schemas.microsoft.com/office/drawing/2014/main" val="682205769"/>
                    </a:ext>
                  </a:extLst>
                </a:gridCol>
              </a:tblGrid>
              <a:tr h="995189">
                <a:tc>
                  <a:txBody>
                    <a:bodyPr/>
                    <a:lstStyle/>
                    <a:p>
                      <a:pPr marL="0" marR="0">
                        <a:lnSpc>
                          <a:spcPct val="115000"/>
                        </a:lnSpc>
                        <a:spcAft>
                          <a:spcPts val="800"/>
                        </a:spcAft>
                        <a:buNone/>
                      </a:pPr>
                      <a:r>
                        <a:rPr lang="en-IN" sz="1200" kern="100" dirty="0">
                          <a:effectLst/>
                        </a:rPr>
                        <a:t>Puzzles, Mental Math, Olympiad Prep, Aptitude Practice</a:t>
                      </a:r>
                      <a:endParaRPr lang="en-IN"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08855758"/>
                  </a:ext>
                </a:extLst>
              </a:tr>
            </a:tbl>
          </a:graphicData>
        </a:graphic>
      </p:graphicFrame>
    </p:spTree>
    <p:extLst>
      <p:ext uri="{BB962C8B-B14F-4D97-AF65-F5344CB8AC3E}">
        <p14:creationId xmlns:p14="http://schemas.microsoft.com/office/powerpoint/2010/main" val="8676277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DA0D4-AA60-38B4-37A5-85EBBC9088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3BF8D-7A12-D03A-837F-F17F32AE7E63}"/>
              </a:ext>
            </a:extLst>
          </p:cNvPr>
          <p:cNvSpPr>
            <a:spLocks noGrp="1"/>
          </p:cNvSpPr>
          <p:nvPr>
            <p:ph type="title"/>
          </p:nvPr>
        </p:nvSpPr>
        <p:spPr/>
        <p:txBody>
          <a:bodyPr/>
          <a:lstStyle/>
          <a:p>
            <a:r>
              <a:rPr lang="en-IN" dirty="0"/>
              <a:t>Creative Skills</a:t>
            </a:r>
          </a:p>
        </p:txBody>
      </p:sp>
      <p:sp>
        <p:nvSpPr>
          <p:cNvPr id="4" name="Content Placeholder 3">
            <a:extLst>
              <a:ext uri="{FF2B5EF4-FFF2-40B4-BE49-F238E27FC236}">
                <a16:creationId xmlns:a16="http://schemas.microsoft.com/office/drawing/2014/main" id="{190517C6-8995-3069-960F-2C34C799D281}"/>
              </a:ext>
            </a:extLst>
          </p:cNvPr>
          <p:cNvSpPr>
            <a:spLocks noGrp="1"/>
          </p:cNvSpPr>
          <p:nvPr>
            <p:ph idx="1"/>
          </p:nvPr>
        </p:nvSpPr>
        <p:spPr/>
        <p:txBody>
          <a:bodyPr>
            <a:normAutofit/>
          </a:bodyPr>
          <a:lstStyle/>
          <a:p>
            <a:r>
              <a:rPr lang="en-IN" dirty="0"/>
              <a:t>Art &amp; Design</a:t>
            </a:r>
          </a:p>
          <a:p>
            <a:r>
              <a:rPr lang="en-IN" dirty="0"/>
              <a:t>Storytelling</a:t>
            </a:r>
          </a:p>
          <a:p>
            <a:r>
              <a:rPr lang="en-IN" dirty="0"/>
              <a:t>Robotics &amp; Tech</a:t>
            </a:r>
          </a:p>
        </p:txBody>
      </p:sp>
      <p:sp>
        <p:nvSpPr>
          <p:cNvPr id="3" name="Text Placeholder 2">
            <a:extLst>
              <a:ext uri="{FF2B5EF4-FFF2-40B4-BE49-F238E27FC236}">
                <a16:creationId xmlns:a16="http://schemas.microsoft.com/office/drawing/2014/main" id="{B7CB611C-48EC-25A9-068B-6A892645ACA6}"/>
              </a:ext>
            </a:extLst>
          </p:cNvPr>
          <p:cNvSpPr>
            <a:spLocks noGrp="1"/>
          </p:cNvSpPr>
          <p:nvPr>
            <p:ph type="body" idx="4294967295"/>
          </p:nvPr>
        </p:nvSpPr>
        <p:spPr>
          <a:xfrm>
            <a:off x="659757" y="979964"/>
            <a:ext cx="5157788" cy="823912"/>
          </a:xfrm>
        </p:spPr>
        <p:txBody>
          <a:bodyPr/>
          <a:lstStyle/>
          <a:p>
            <a:r>
              <a:rPr lang="en-IN" dirty="0"/>
              <a:t>Subject</a:t>
            </a:r>
          </a:p>
        </p:txBody>
      </p:sp>
      <p:sp>
        <p:nvSpPr>
          <p:cNvPr id="5" name="Text Placeholder 4">
            <a:extLst>
              <a:ext uri="{FF2B5EF4-FFF2-40B4-BE49-F238E27FC236}">
                <a16:creationId xmlns:a16="http://schemas.microsoft.com/office/drawing/2014/main" id="{ADB1C39B-9586-7F27-391D-BE0CBC831B14}"/>
              </a:ext>
            </a:extLst>
          </p:cNvPr>
          <p:cNvSpPr>
            <a:spLocks noGrp="1"/>
          </p:cNvSpPr>
          <p:nvPr>
            <p:ph type="body" sz="quarter" idx="4294967295"/>
          </p:nvPr>
        </p:nvSpPr>
        <p:spPr>
          <a:xfrm>
            <a:off x="7008813" y="1681163"/>
            <a:ext cx="5183187" cy="823912"/>
          </a:xfrm>
        </p:spPr>
        <p:txBody>
          <a:bodyPr/>
          <a:lstStyle/>
          <a:p>
            <a:r>
              <a:rPr lang="en-IN" dirty="0"/>
              <a:t>Sub-subject</a:t>
            </a:r>
          </a:p>
        </p:txBody>
      </p:sp>
      <p:sp>
        <p:nvSpPr>
          <p:cNvPr id="6" name="Content Placeholder 5">
            <a:extLst>
              <a:ext uri="{FF2B5EF4-FFF2-40B4-BE49-F238E27FC236}">
                <a16:creationId xmlns:a16="http://schemas.microsoft.com/office/drawing/2014/main" id="{3230436D-A054-1221-09BA-27FAAFE8FE5C}"/>
              </a:ext>
            </a:extLst>
          </p:cNvPr>
          <p:cNvSpPr>
            <a:spLocks noGrp="1"/>
          </p:cNvSpPr>
          <p:nvPr>
            <p:ph sz="quarter" idx="4294967295"/>
          </p:nvPr>
        </p:nvSpPr>
        <p:spPr>
          <a:xfrm>
            <a:off x="7008813" y="2505075"/>
            <a:ext cx="5183187" cy="3684588"/>
          </a:xfrm>
        </p:spPr>
        <p:txBody>
          <a:bodyPr>
            <a:normAutofit/>
          </a:bodyPr>
          <a:lstStyle/>
          <a:p>
            <a:r>
              <a:rPr lang="en-IN" dirty="0"/>
              <a:t>Drawing, Poster Making, Canva for Kids</a:t>
            </a:r>
          </a:p>
          <a:p>
            <a:r>
              <a:rPr lang="en-IN" dirty="0"/>
              <a:t>Digital Story Creation, Narrative Structure</a:t>
            </a:r>
          </a:p>
          <a:p>
            <a:r>
              <a:rPr lang="en-IN" dirty="0"/>
              <a:t>Smart Circuits, Sensor Projects, Mini Robots</a:t>
            </a:r>
          </a:p>
        </p:txBody>
      </p:sp>
      <p:graphicFrame>
        <p:nvGraphicFramePr>
          <p:cNvPr id="13" name="Table 12">
            <a:extLst>
              <a:ext uri="{FF2B5EF4-FFF2-40B4-BE49-F238E27FC236}">
                <a16:creationId xmlns:a16="http://schemas.microsoft.com/office/drawing/2014/main" id="{1EEFACAB-426A-5967-44DA-23D05F416FFD}"/>
              </a:ext>
            </a:extLst>
          </p:cNvPr>
          <p:cNvGraphicFramePr>
            <a:graphicFrameLocks noGrp="1"/>
          </p:cNvGraphicFramePr>
          <p:nvPr/>
        </p:nvGraphicFramePr>
        <p:xfrm>
          <a:off x="916146" y="5741305"/>
          <a:ext cx="47415" cy="217043"/>
        </p:xfrm>
        <a:graphic>
          <a:graphicData uri="http://schemas.openxmlformats.org/drawingml/2006/table">
            <a:tbl>
              <a:tblPr firstRow="1" firstCol="1" bandRow="1">
                <a:tableStyleId>{5C22544A-7EE6-4342-B048-85BDC9FD1C3A}</a:tableStyleId>
              </a:tblPr>
              <a:tblGrid>
                <a:gridCol w="47415">
                  <a:extLst>
                    <a:ext uri="{9D8B030D-6E8A-4147-A177-3AD203B41FA5}">
                      <a16:colId xmlns:a16="http://schemas.microsoft.com/office/drawing/2014/main" val="682205769"/>
                    </a:ext>
                  </a:extLst>
                </a:gridCol>
              </a:tblGrid>
              <a:tr h="45720">
                <a:tc>
                  <a:txBody>
                    <a:bodyPr/>
                    <a:lstStyle/>
                    <a:p>
                      <a:pPr marL="0" marR="0">
                        <a:lnSpc>
                          <a:spcPct val="115000"/>
                        </a:lnSpc>
                        <a:spcAft>
                          <a:spcPts val="800"/>
                        </a:spcAft>
                        <a:buNone/>
                      </a:pPr>
                      <a:endParaRPr lang="en-IN"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08855758"/>
                  </a:ext>
                </a:extLst>
              </a:tr>
            </a:tbl>
          </a:graphicData>
        </a:graphic>
      </p:graphicFrame>
    </p:spTree>
    <p:extLst>
      <p:ext uri="{BB962C8B-B14F-4D97-AF65-F5344CB8AC3E}">
        <p14:creationId xmlns:p14="http://schemas.microsoft.com/office/powerpoint/2010/main" val="30012484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7FFD9-13EB-3018-0469-2AAEB4B43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D2C768-5AE6-1419-674A-B2E5179FEC76}"/>
              </a:ext>
            </a:extLst>
          </p:cNvPr>
          <p:cNvSpPr>
            <a:spLocks noGrp="1"/>
          </p:cNvSpPr>
          <p:nvPr>
            <p:ph type="title"/>
          </p:nvPr>
        </p:nvSpPr>
        <p:spPr/>
        <p:txBody>
          <a:bodyPr/>
          <a:lstStyle/>
          <a:p>
            <a:r>
              <a:rPr lang="en-IN" b="1" dirty="0"/>
              <a:t>🧒 Kids Skill Academy (Class 5–10)</a:t>
            </a:r>
            <a:br>
              <a:rPr lang="en-IN" dirty="0"/>
            </a:br>
            <a:endParaRPr lang="en-IN" dirty="0"/>
          </a:p>
        </p:txBody>
      </p:sp>
      <p:sp>
        <p:nvSpPr>
          <p:cNvPr id="4" name="Content Placeholder 3">
            <a:extLst>
              <a:ext uri="{FF2B5EF4-FFF2-40B4-BE49-F238E27FC236}">
                <a16:creationId xmlns:a16="http://schemas.microsoft.com/office/drawing/2014/main" id="{436FEC31-7729-E256-3A3D-AAE39488FF7C}"/>
              </a:ext>
            </a:extLst>
          </p:cNvPr>
          <p:cNvSpPr>
            <a:spLocks noGrp="1"/>
          </p:cNvSpPr>
          <p:nvPr>
            <p:ph idx="1"/>
          </p:nvPr>
        </p:nvSpPr>
        <p:spPr/>
        <p:txBody>
          <a:bodyPr>
            <a:normAutofit/>
          </a:bodyPr>
          <a:lstStyle/>
          <a:p>
            <a:r>
              <a:rPr lang="en-IN" dirty="0"/>
              <a:t>Mathematics (Class 5–10)</a:t>
            </a:r>
          </a:p>
          <a:p>
            <a:r>
              <a:rPr lang="en-IN" dirty="0"/>
              <a:t>Science</a:t>
            </a:r>
          </a:p>
          <a:p>
            <a:r>
              <a:rPr lang="en-IN" dirty="0"/>
              <a:t>Social Studies</a:t>
            </a:r>
          </a:p>
          <a:p>
            <a:r>
              <a:rPr lang="en-IN" dirty="0"/>
              <a:t>English</a:t>
            </a:r>
          </a:p>
          <a:p>
            <a:r>
              <a:rPr lang="en-IN" dirty="0"/>
              <a:t>Computer Basics</a:t>
            </a:r>
          </a:p>
          <a:p>
            <a:r>
              <a:rPr lang="en-IN" dirty="0"/>
              <a:t>Logical Reasoning</a:t>
            </a:r>
          </a:p>
          <a:p>
            <a:endParaRPr lang="en-IN" dirty="0"/>
          </a:p>
        </p:txBody>
      </p:sp>
      <p:sp>
        <p:nvSpPr>
          <p:cNvPr id="3" name="Text Placeholder 2">
            <a:extLst>
              <a:ext uri="{FF2B5EF4-FFF2-40B4-BE49-F238E27FC236}">
                <a16:creationId xmlns:a16="http://schemas.microsoft.com/office/drawing/2014/main" id="{0A147A94-699C-230A-F461-2FB68A9D5E1A}"/>
              </a:ext>
            </a:extLst>
          </p:cNvPr>
          <p:cNvSpPr>
            <a:spLocks noGrp="1"/>
          </p:cNvSpPr>
          <p:nvPr>
            <p:ph type="body" idx="4294967295"/>
          </p:nvPr>
        </p:nvSpPr>
        <p:spPr>
          <a:xfrm>
            <a:off x="671332" y="935514"/>
            <a:ext cx="5157788" cy="823912"/>
          </a:xfrm>
        </p:spPr>
        <p:txBody>
          <a:bodyPr/>
          <a:lstStyle/>
          <a:p>
            <a:r>
              <a:rPr lang="en-IN" dirty="0"/>
              <a:t>Subject</a:t>
            </a:r>
          </a:p>
        </p:txBody>
      </p:sp>
      <p:sp>
        <p:nvSpPr>
          <p:cNvPr id="5" name="Text Placeholder 4">
            <a:extLst>
              <a:ext uri="{FF2B5EF4-FFF2-40B4-BE49-F238E27FC236}">
                <a16:creationId xmlns:a16="http://schemas.microsoft.com/office/drawing/2014/main" id="{2BFC8E14-3B46-90A4-EA27-79A8B77F9280}"/>
              </a:ext>
            </a:extLst>
          </p:cNvPr>
          <p:cNvSpPr>
            <a:spLocks noGrp="1"/>
          </p:cNvSpPr>
          <p:nvPr>
            <p:ph type="body" sz="quarter" idx="4294967295"/>
          </p:nvPr>
        </p:nvSpPr>
        <p:spPr>
          <a:xfrm>
            <a:off x="7008813" y="1681163"/>
            <a:ext cx="5183187" cy="823912"/>
          </a:xfrm>
        </p:spPr>
        <p:txBody>
          <a:bodyPr/>
          <a:lstStyle/>
          <a:p>
            <a:r>
              <a:rPr lang="en-IN" dirty="0"/>
              <a:t>Sub-subject</a:t>
            </a:r>
          </a:p>
        </p:txBody>
      </p:sp>
      <p:sp>
        <p:nvSpPr>
          <p:cNvPr id="6" name="Content Placeholder 5">
            <a:extLst>
              <a:ext uri="{FF2B5EF4-FFF2-40B4-BE49-F238E27FC236}">
                <a16:creationId xmlns:a16="http://schemas.microsoft.com/office/drawing/2014/main" id="{B59D7C20-D1E6-9A14-7D3C-1E7BC07B9AFB}"/>
              </a:ext>
            </a:extLst>
          </p:cNvPr>
          <p:cNvSpPr>
            <a:spLocks noGrp="1"/>
          </p:cNvSpPr>
          <p:nvPr>
            <p:ph sz="quarter" idx="4294967295"/>
          </p:nvPr>
        </p:nvSpPr>
        <p:spPr>
          <a:xfrm>
            <a:off x="7008813" y="2505075"/>
            <a:ext cx="5183187" cy="3684588"/>
          </a:xfrm>
        </p:spPr>
        <p:txBody>
          <a:bodyPr>
            <a:normAutofit fontScale="85000" lnSpcReduction="20000"/>
          </a:bodyPr>
          <a:lstStyle/>
          <a:p>
            <a:r>
              <a:rPr lang="en-IN" dirty="0"/>
              <a:t>Fractions, Algebra, Geometry, Trigonometry, Word Problems</a:t>
            </a:r>
          </a:p>
          <a:p>
            <a:r>
              <a:rPr lang="en-IN" dirty="0"/>
              <a:t>Physics, Chemistry, Biology, Science Projects</a:t>
            </a:r>
          </a:p>
          <a:p>
            <a:r>
              <a:rPr lang="en-IN" dirty="0"/>
              <a:t>History (Freedom Movement, Empires), Civics (Democracy, Constitution), Geography (Maps, Climate)</a:t>
            </a:r>
          </a:p>
          <a:p>
            <a:r>
              <a:rPr lang="en-IN" dirty="0"/>
              <a:t>Grammar, Creative Writing, Comprehension, Vocabulary</a:t>
            </a:r>
          </a:p>
          <a:p>
            <a:r>
              <a:rPr lang="en-IN" dirty="0"/>
              <a:t>MS Office, Internet Safety, Basic Typing, Google Suite</a:t>
            </a:r>
          </a:p>
          <a:p>
            <a:endParaRPr lang="en-IN" dirty="0"/>
          </a:p>
          <a:p>
            <a:endParaRPr lang="en-IN" dirty="0"/>
          </a:p>
        </p:txBody>
      </p:sp>
      <p:graphicFrame>
        <p:nvGraphicFramePr>
          <p:cNvPr id="13" name="Table 12">
            <a:extLst>
              <a:ext uri="{FF2B5EF4-FFF2-40B4-BE49-F238E27FC236}">
                <a16:creationId xmlns:a16="http://schemas.microsoft.com/office/drawing/2014/main" id="{36870C23-BE14-0763-C5EC-901250FD9245}"/>
              </a:ext>
            </a:extLst>
          </p:cNvPr>
          <p:cNvGraphicFramePr>
            <a:graphicFrameLocks noGrp="1"/>
          </p:cNvGraphicFramePr>
          <p:nvPr/>
        </p:nvGraphicFramePr>
        <p:xfrm>
          <a:off x="916146" y="4963159"/>
          <a:ext cx="3183906" cy="995189"/>
        </p:xfrm>
        <a:graphic>
          <a:graphicData uri="http://schemas.openxmlformats.org/drawingml/2006/table">
            <a:tbl>
              <a:tblPr firstRow="1" firstCol="1" bandRow="1">
                <a:tableStyleId>{5C22544A-7EE6-4342-B048-85BDC9FD1C3A}</a:tableStyleId>
              </a:tblPr>
              <a:tblGrid>
                <a:gridCol w="3183906">
                  <a:extLst>
                    <a:ext uri="{9D8B030D-6E8A-4147-A177-3AD203B41FA5}">
                      <a16:colId xmlns:a16="http://schemas.microsoft.com/office/drawing/2014/main" val="682205769"/>
                    </a:ext>
                  </a:extLst>
                </a:gridCol>
              </a:tblGrid>
              <a:tr h="995189">
                <a:tc>
                  <a:txBody>
                    <a:bodyPr/>
                    <a:lstStyle/>
                    <a:p>
                      <a:pPr marL="0" marR="0">
                        <a:lnSpc>
                          <a:spcPct val="115000"/>
                        </a:lnSpc>
                        <a:spcAft>
                          <a:spcPts val="800"/>
                        </a:spcAft>
                        <a:buNone/>
                      </a:pPr>
                      <a:r>
                        <a:rPr lang="en-IN" sz="1200" kern="100" dirty="0">
                          <a:effectLst/>
                        </a:rPr>
                        <a:t>Puzzles, Mental Math, Olympiad Prep, Aptitude Practice</a:t>
                      </a:r>
                      <a:endParaRPr lang="en-IN"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08855758"/>
                  </a:ext>
                </a:extLst>
              </a:tr>
            </a:tbl>
          </a:graphicData>
        </a:graphic>
      </p:graphicFrame>
    </p:spTree>
    <p:extLst>
      <p:ext uri="{BB962C8B-B14F-4D97-AF65-F5344CB8AC3E}">
        <p14:creationId xmlns:p14="http://schemas.microsoft.com/office/powerpoint/2010/main" val="24373874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DC6CF2F6-5AF6-EBF4-9A20-1361A49C7BCD}"/>
              </a:ext>
            </a:extLst>
          </p:cNvPr>
          <p:cNvGraphicFramePr>
            <a:graphicFrameLocks noGrp="1"/>
          </p:cNvGraphicFramePr>
          <p:nvPr>
            <p:extLst>
              <p:ext uri="{D42A27DB-BD31-4B8C-83A1-F6EECF244321}">
                <p14:modId xmlns:p14="http://schemas.microsoft.com/office/powerpoint/2010/main" val="3939120220"/>
              </p:ext>
            </p:extLst>
          </p:nvPr>
        </p:nvGraphicFramePr>
        <p:xfrm>
          <a:off x="688259" y="1875191"/>
          <a:ext cx="10515600" cy="365760"/>
        </p:xfrm>
        <a:graphic>
          <a:graphicData uri="http://schemas.openxmlformats.org/drawingml/2006/table">
            <a:tbl>
              <a:tblPr/>
              <a:tblGrid>
                <a:gridCol w="2628900">
                  <a:extLst>
                    <a:ext uri="{9D8B030D-6E8A-4147-A177-3AD203B41FA5}">
                      <a16:colId xmlns:a16="http://schemas.microsoft.com/office/drawing/2014/main" val="3289113647"/>
                    </a:ext>
                  </a:extLst>
                </a:gridCol>
                <a:gridCol w="2628900">
                  <a:extLst>
                    <a:ext uri="{9D8B030D-6E8A-4147-A177-3AD203B41FA5}">
                      <a16:colId xmlns:a16="http://schemas.microsoft.com/office/drawing/2014/main" val="3407621596"/>
                    </a:ext>
                  </a:extLst>
                </a:gridCol>
                <a:gridCol w="2628900">
                  <a:extLst>
                    <a:ext uri="{9D8B030D-6E8A-4147-A177-3AD203B41FA5}">
                      <a16:colId xmlns:a16="http://schemas.microsoft.com/office/drawing/2014/main" val="828841010"/>
                    </a:ext>
                  </a:extLst>
                </a:gridCol>
                <a:gridCol w="2628900">
                  <a:extLst>
                    <a:ext uri="{9D8B030D-6E8A-4147-A177-3AD203B41FA5}">
                      <a16:colId xmlns:a16="http://schemas.microsoft.com/office/drawing/2014/main" val="922468818"/>
                    </a:ext>
                  </a:extLst>
                </a:gridCol>
              </a:tblGrid>
              <a:tr h="0">
                <a:tc>
                  <a:txBody>
                    <a:bodyPr/>
                    <a:lstStyle/>
                    <a:p>
                      <a:r>
                        <a:rPr lang="en-IN"/>
                        <a:t>💻 </a:t>
                      </a:r>
                      <a:r>
                        <a:rPr lang="en-IN" b="1"/>
                        <a:t>Coding</a:t>
                      </a:r>
                      <a:endParaRPr lang="en-IN"/>
                    </a:p>
                  </a:txBody>
                  <a:tcPr anchor="ctr">
                    <a:lnL>
                      <a:noFill/>
                    </a:lnL>
                    <a:lnR>
                      <a:noFill/>
                    </a:lnR>
                    <a:lnT>
                      <a:noFill/>
                    </a:lnT>
                    <a:lnB>
                      <a:noFill/>
                    </a:lnB>
                    <a:noFill/>
                  </a:tcPr>
                </a:tc>
                <a:tc>
                  <a:txBody>
                    <a:bodyPr/>
                    <a:lstStyle/>
                    <a:p>
                      <a:r>
                        <a:rPr lang="en-IN"/>
                        <a:t>Scratch</a:t>
                      </a:r>
                    </a:p>
                  </a:txBody>
                  <a:tcPr anchor="ctr">
                    <a:lnL>
                      <a:noFill/>
                    </a:lnL>
                    <a:lnR>
                      <a:noFill/>
                    </a:lnR>
                    <a:lnT>
                      <a:noFill/>
                    </a:lnT>
                    <a:lnB>
                      <a:noFill/>
                    </a:lnB>
                    <a:noFill/>
                  </a:tcPr>
                </a:tc>
                <a:tc>
                  <a:txBody>
                    <a:bodyPr/>
                    <a:lstStyle/>
                    <a:p>
                      <a:r>
                        <a:rPr lang="en-IN" dirty="0"/>
                        <a:t>Game Design</a:t>
                      </a:r>
                    </a:p>
                  </a:txBody>
                  <a:tcPr anchor="ctr">
                    <a:lnL>
                      <a:noFill/>
                    </a:lnL>
                    <a:lnR>
                      <a:noFill/>
                    </a:lnR>
                    <a:lnT>
                      <a:noFill/>
                    </a:lnT>
                    <a:lnB>
                      <a:noFill/>
                    </a:lnB>
                    <a:noFill/>
                  </a:tcPr>
                </a:tc>
                <a:tc>
                  <a:txBody>
                    <a:bodyPr/>
                    <a:lstStyle/>
                    <a:p>
                      <a:r>
                        <a:rPr lang="en-IN" dirty="0"/>
                        <a:t>Interactive Stories</a:t>
                      </a:r>
                    </a:p>
                  </a:txBody>
                  <a:tcPr anchor="ctr">
                    <a:lnL>
                      <a:noFill/>
                    </a:lnL>
                    <a:lnR>
                      <a:noFill/>
                    </a:lnR>
                    <a:lnT>
                      <a:noFill/>
                    </a:lnT>
                    <a:lnB>
                      <a:noFill/>
                    </a:lnB>
                    <a:noFill/>
                  </a:tcPr>
                </a:tc>
                <a:extLst>
                  <a:ext uri="{0D108BD9-81ED-4DB2-BD59-A6C34878D82A}">
                    <a16:rowId xmlns:a16="http://schemas.microsoft.com/office/drawing/2014/main" val="1512421914"/>
                  </a:ext>
                </a:extLst>
              </a:tr>
            </a:tbl>
          </a:graphicData>
        </a:graphic>
      </p:graphicFrame>
      <p:graphicFrame>
        <p:nvGraphicFramePr>
          <p:cNvPr id="10" name="Table 9">
            <a:extLst>
              <a:ext uri="{FF2B5EF4-FFF2-40B4-BE49-F238E27FC236}">
                <a16:creationId xmlns:a16="http://schemas.microsoft.com/office/drawing/2014/main" id="{67F1985A-88EF-98FE-908B-18422A8A52CC}"/>
              </a:ext>
            </a:extLst>
          </p:cNvPr>
          <p:cNvGraphicFramePr>
            <a:graphicFrameLocks noGrp="1"/>
          </p:cNvGraphicFramePr>
          <p:nvPr>
            <p:extLst>
              <p:ext uri="{D42A27DB-BD31-4B8C-83A1-F6EECF244321}">
                <p14:modId xmlns:p14="http://schemas.microsoft.com/office/powerpoint/2010/main" val="3989535047"/>
              </p:ext>
            </p:extLst>
          </p:nvPr>
        </p:nvGraphicFramePr>
        <p:xfrm>
          <a:off x="700549" y="1875191"/>
          <a:ext cx="10515600" cy="1594930"/>
        </p:xfrm>
        <a:graphic>
          <a:graphicData uri="http://schemas.openxmlformats.org/drawingml/2006/table">
            <a:tbl>
              <a:tblPr/>
              <a:tblGrid>
                <a:gridCol w="2628900">
                  <a:extLst>
                    <a:ext uri="{9D8B030D-6E8A-4147-A177-3AD203B41FA5}">
                      <a16:colId xmlns:a16="http://schemas.microsoft.com/office/drawing/2014/main" val="1387028038"/>
                    </a:ext>
                  </a:extLst>
                </a:gridCol>
                <a:gridCol w="2628900">
                  <a:extLst>
                    <a:ext uri="{9D8B030D-6E8A-4147-A177-3AD203B41FA5}">
                      <a16:colId xmlns:a16="http://schemas.microsoft.com/office/drawing/2014/main" val="1548522150"/>
                    </a:ext>
                  </a:extLst>
                </a:gridCol>
                <a:gridCol w="2628900">
                  <a:extLst>
                    <a:ext uri="{9D8B030D-6E8A-4147-A177-3AD203B41FA5}">
                      <a16:colId xmlns:a16="http://schemas.microsoft.com/office/drawing/2014/main" val="490083524"/>
                    </a:ext>
                  </a:extLst>
                </a:gridCol>
                <a:gridCol w="2628900">
                  <a:extLst>
                    <a:ext uri="{9D8B030D-6E8A-4147-A177-3AD203B41FA5}">
                      <a16:colId xmlns:a16="http://schemas.microsoft.com/office/drawing/2014/main" val="857551"/>
                    </a:ext>
                  </a:extLst>
                </a:gridCol>
              </a:tblGrid>
              <a:tr h="0">
                <a:tc>
                  <a:txBody>
                    <a:bodyPr/>
                    <a:lstStyle/>
                    <a:p>
                      <a:pPr>
                        <a:lnSpc>
                          <a:spcPct val="300000"/>
                        </a:lnSpc>
                      </a:pPr>
                      <a:endParaRPr lang="en-IN"/>
                    </a:p>
                  </a:txBody>
                  <a:tcPr anchor="ctr">
                    <a:lnL>
                      <a:noFill/>
                    </a:lnL>
                    <a:lnR>
                      <a:noFill/>
                    </a:lnR>
                    <a:lnT>
                      <a:noFill/>
                    </a:lnT>
                    <a:lnB>
                      <a:noFill/>
                    </a:lnB>
                    <a:noFill/>
                  </a:tcPr>
                </a:tc>
                <a:tc>
                  <a:txBody>
                    <a:bodyPr/>
                    <a:lstStyle/>
                    <a:p>
                      <a:pPr>
                        <a:lnSpc>
                          <a:spcPct val="300000"/>
                        </a:lnSpc>
                      </a:pPr>
                      <a:r>
                        <a:rPr lang="en-IN"/>
                        <a:t>Web Creation</a:t>
                      </a:r>
                    </a:p>
                  </a:txBody>
                  <a:tcPr anchor="ctr">
                    <a:lnL>
                      <a:noFill/>
                    </a:lnL>
                    <a:lnR>
                      <a:noFill/>
                    </a:lnR>
                    <a:lnT>
                      <a:noFill/>
                    </a:lnT>
                    <a:lnB>
                      <a:noFill/>
                    </a:lnB>
                    <a:noFill/>
                  </a:tcPr>
                </a:tc>
                <a:tc>
                  <a:txBody>
                    <a:bodyPr/>
                    <a:lstStyle/>
                    <a:p>
                      <a:pPr>
                        <a:lnSpc>
                          <a:spcPct val="300000"/>
                        </a:lnSpc>
                      </a:pPr>
                      <a:r>
                        <a:rPr lang="en-IN" dirty="0"/>
                        <a:t>HTML/CSS Basics</a:t>
                      </a:r>
                    </a:p>
                  </a:txBody>
                  <a:tcPr anchor="ctr">
                    <a:lnL>
                      <a:noFill/>
                    </a:lnL>
                    <a:lnR>
                      <a:noFill/>
                    </a:lnR>
                    <a:lnT>
                      <a:noFill/>
                    </a:lnT>
                    <a:lnB>
                      <a:noFill/>
                    </a:lnB>
                    <a:noFill/>
                  </a:tcPr>
                </a:tc>
                <a:tc>
                  <a:txBody>
                    <a:bodyPr/>
                    <a:lstStyle/>
                    <a:p>
                      <a:pPr>
                        <a:lnSpc>
                          <a:spcPct val="300000"/>
                        </a:lnSpc>
                      </a:pPr>
                      <a:r>
                        <a:rPr lang="en-IN" dirty="0"/>
                        <a:t>Making a Student Website</a:t>
                      </a:r>
                    </a:p>
                  </a:txBody>
                  <a:tcPr anchor="ctr">
                    <a:lnL>
                      <a:noFill/>
                    </a:lnL>
                    <a:lnR>
                      <a:noFill/>
                    </a:lnR>
                    <a:lnT>
                      <a:noFill/>
                    </a:lnT>
                    <a:lnB>
                      <a:noFill/>
                    </a:lnB>
                    <a:noFill/>
                  </a:tcPr>
                </a:tc>
                <a:extLst>
                  <a:ext uri="{0D108BD9-81ED-4DB2-BD59-A6C34878D82A}">
                    <a16:rowId xmlns:a16="http://schemas.microsoft.com/office/drawing/2014/main" val="2407156299"/>
                  </a:ext>
                </a:extLst>
              </a:tr>
            </a:tbl>
          </a:graphicData>
        </a:graphic>
      </p:graphicFrame>
      <p:graphicFrame>
        <p:nvGraphicFramePr>
          <p:cNvPr id="11" name="Table 10">
            <a:extLst>
              <a:ext uri="{FF2B5EF4-FFF2-40B4-BE49-F238E27FC236}">
                <a16:creationId xmlns:a16="http://schemas.microsoft.com/office/drawing/2014/main" id="{76E54ECD-144E-C0B2-C61D-60E87D8955E5}"/>
              </a:ext>
            </a:extLst>
          </p:cNvPr>
          <p:cNvGraphicFramePr>
            <a:graphicFrameLocks noGrp="1"/>
          </p:cNvGraphicFramePr>
          <p:nvPr>
            <p:extLst>
              <p:ext uri="{D42A27DB-BD31-4B8C-83A1-F6EECF244321}">
                <p14:modId xmlns:p14="http://schemas.microsoft.com/office/powerpoint/2010/main" val="1289716895"/>
              </p:ext>
            </p:extLst>
          </p:nvPr>
        </p:nvGraphicFramePr>
        <p:xfrm>
          <a:off x="700549" y="2865729"/>
          <a:ext cx="1718187" cy="799911"/>
        </p:xfrm>
        <a:graphic>
          <a:graphicData uri="http://schemas.openxmlformats.org/drawingml/2006/table">
            <a:tbl>
              <a:tblPr/>
              <a:tblGrid>
                <a:gridCol w="1718187">
                  <a:extLst>
                    <a:ext uri="{9D8B030D-6E8A-4147-A177-3AD203B41FA5}">
                      <a16:colId xmlns:a16="http://schemas.microsoft.com/office/drawing/2014/main" val="3193514529"/>
                    </a:ext>
                  </a:extLst>
                </a:gridCol>
              </a:tblGrid>
              <a:tr h="799911">
                <a:tc>
                  <a:txBody>
                    <a:bodyPr/>
                    <a:lstStyle/>
                    <a:p>
                      <a:r>
                        <a:rPr lang="en-IN" dirty="0"/>
                        <a:t>🤖 </a:t>
                      </a:r>
                      <a:r>
                        <a:rPr lang="en-IN" b="1" dirty="0"/>
                        <a:t>AI for Kids</a:t>
                      </a:r>
                      <a:endParaRPr lang="en-IN" dirty="0"/>
                    </a:p>
                  </a:txBody>
                  <a:tcPr anchor="ctr">
                    <a:lnL>
                      <a:noFill/>
                    </a:lnL>
                    <a:lnR>
                      <a:noFill/>
                    </a:lnR>
                    <a:lnT>
                      <a:noFill/>
                    </a:lnT>
                    <a:lnB>
                      <a:noFill/>
                    </a:lnB>
                    <a:noFill/>
                  </a:tcPr>
                </a:tc>
                <a:extLst>
                  <a:ext uri="{0D108BD9-81ED-4DB2-BD59-A6C34878D82A}">
                    <a16:rowId xmlns:a16="http://schemas.microsoft.com/office/drawing/2014/main" val="2973066521"/>
                  </a:ext>
                </a:extLst>
              </a:tr>
            </a:tbl>
          </a:graphicData>
        </a:graphic>
      </p:graphicFrame>
      <p:graphicFrame>
        <p:nvGraphicFramePr>
          <p:cNvPr id="12" name="Table 11">
            <a:extLst>
              <a:ext uri="{FF2B5EF4-FFF2-40B4-BE49-F238E27FC236}">
                <a16:creationId xmlns:a16="http://schemas.microsoft.com/office/drawing/2014/main" id="{4B127178-F0C3-6635-0199-76248CB986EA}"/>
              </a:ext>
            </a:extLst>
          </p:cNvPr>
          <p:cNvGraphicFramePr>
            <a:graphicFrameLocks noGrp="1"/>
          </p:cNvGraphicFramePr>
          <p:nvPr>
            <p:extLst>
              <p:ext uri="{D42A27DB-BD31-4B8C-83A1-F6EECF244321}">
                <p14:modId xmlns:p14="http://schemas.microsoft.com/office/powerpoint/2010/main" val="2653939047"/>
              </p:ext>
            </p:extLst>
          </p:nvPr>
        </p:nvGraphicFramePr>
        <p:xfrm>
          <a:off x="8197649" y="3539080"/>
          <a:ext cx="2035276" cy="365760"/>
        </p:xfrm>
        <a:graphic>
          <a:graphicData uri="http://schemas.openxmlformats.org/drawingml/2006/table">
            <a:tbl>
              <a:tblPr/>
              <a:tblGrid>
                <a:gridCol w="2035276">
                  <a:extLst>
                    <a:ext uri="{9D8B030D-6E8A-4147-A177-3AD203B41FA5}">
                      <a16:colId xmlns:a16="http://schemas.microsoft.com/office/drawing/2014/main" val="2018582170"/>
                    </a:ext>
                  </a:extLst>
                </a:gridCol>
              </a:tblGrid>
              <a:tr h="0">
                <a:tc>
                  <a:txBody>
                    <a:bodyPr/>
                    <a:lstStyle/>
                    <a:p>
                      <a:r>
                        <a:rPr lang="en-IN" dirty="0"/>
                        <a:t>AI &amp; Smart Tools</a:t>
                      </a:r>
                    </a:p>
                  </a:txBody>
                  <a:tcPr anchor="ctr">
                    <a:lnL>
                      <a:noFill/>
                    </a:lnL>
                    <a:lnR>
                      <a:noFill/>
                    </a:lnR>
                    <a:lnT>
                      <a:noFill/>
                    </a:lnT>
                    <a:lnB>
                      <a:noFill/>
                    </a:lnB>
                    <a:noFill/>
                  </a:tcPr>
                </a:tc>
                <a:extLst>
                  <a:ext uri="{0D108BD9-81ED-4DB2-BD59-A6C34878D82A}">
                    <a16:rowId xmlns:a16="http://schemas.microsoft.com/office/drawing/2014/main" val="2716292459"/>
                  </a:ext>
                </a:extLst>
              </a:tr>
            </a:tbl>
          </a:graphicData>
        </a:graphic>
      </p:graphicFrame>
      <p:graphicFrame>
        <p:nvGraphicFramePr>
          <p:cNvPr id="13" name="Table 12">
            <a:extLst>
              <a:ext uri="{FF2B5EF4-FFF2-40B4-BE49-F238E27FC236}">
                <a16:creationId xmlns:a16="http://schemas.microsoft.com/office/drawing/2014/main" id="{64D61F8E-D689-9517-3602-BDB2A2CFEB82}"/>
              </a:ext>
            </a:extLst>
          </p:cNvPr>
          <p:cNvGraphicFramePr>
            <a:graphicFrameLocks noGrp="1"/>
          </p:cNvGraphicFramePr>
          <p:nvPr>
            <p:extLst>
              <p:ext uri="{D42A27DB-BD31-4B8C-83A1-F6EECF244321}">
                <p14:modId xmlns:p14="http://schemas.microsoft.com/office/powerpoint/2010/main" val="2514556810"/>
              </p:ext>
            </p:extLst>
          </p:nvPr>
        </p:nvGraphicFramePr>
        <p:xfrm>
          <a:off x="845574" y="2865728"/>
          <a:ext cx="1890251" cy="1449219"/>
        </p:xfrm>
        <a:graphic>
          <a:graphicData uri="http://schemas.openxmlformats.org/drawingml/2006/table">
            <a:tbl>
              <a:tblPr/>
              <a:tblGrid>
                <a:gridCol w="1890251">
                  <a:extLst>
                    <a:ext uri="{9D8B030D-6E8A-4147-A177-3AD203B41FA5}">
                      <a16:colId xmlns:a16="http://schemas.microsoft.com/office/drawing/2014/main" val="3153693281"/>
                    </a:ext>
                  </a:extLst>
                </a:gridCol>
              </a:tblGrid>
              <a:tr h="1449219">
                <a:tc>
                  <a:txBody>
                    <a:bodyPr/>
                    <a:lstStyle/>
                    <a:p>
                      <a:pPr>
                        <a:lnSpc>
                          <a:spcPct val="250000"/>
                        </a:lnSpc>
                      </a:pPr>
                      <a:r>
                        <a:rPr lang="en-IN" dirty="0"/>
                        <a:t>AI Chatbots</a:t>
                      </a:r>
                    </a:p>
                  </a:txBody>
                  <a:tcPr anchor="ctr">
                    <a:lnL>
                      <a:noFill/>
                    </a:lnL>
                    <a:lnR>
                      <a:noFill/>
                    </a:lnR>
                    <a:lnT>
                      <a:noFill/>
                    </a:lnT>
                    <a:lnB>
                      <a:noFill/>
                    </a:lnB>
                    <a:noFill/>
                  </a:tcPr>
                </a:tc>
                <a:extLst>
                  <a:ext uri="{0D108BD9-81ED-4DB2-BD59-A6C34878D82A}">
                    <a16:rowId xmlns:a16="http://schemas.microsoft.com/office/drawing/2014/main" val="3463463195"/>
                  </a:ext>
                </a:extLst>
              </a:tr>
            </a:tbl>
          </a:graphicData>
        </a:graphic>
      </p:graphicFrame>
      <p:graphicFrame>
        <p:nvGraphicFramePr>
          <p:cNvPr id="14" name="Table 13">
            <a:extLst>
              <a:ext uri="{FF2B5EF4-FFF2-40B4-BE49-F238E27FC236}">
                <a16:creationId xmlns:a16="http://schemas.microsoft.com/office/drawing/2014/main" id="{8DB33782-EECA-8A8A-9C18-6D3E01CAACEA}"/>
              </a:ext>
            </a:extLst>
          </p:cNvPr>
          <p:cNvGraphicFramePr>
            <a:graphicFrameLocks noGrp="1"/>
          </p:cNvGraphicFramePr>
          <p:nvPr>
            <p:extLst>
              <p:ext uri="{D42A27DB-BD31-4B8C-83A1-F6EECF244321}">
                <p14:modId xmlns:p14="http://schemas.microsoft.com/office/powerpoint/2010/main" val="779591385"/>
              </p:ext>
            </p:extLst>
          </p:nvPr>
        </p:nvGraphicFramePr>
        <p:xfrm>
          <a:off x="3038169" y="2839154"/>
          <a:ext cx="4857136" cy="1263444"/>
        </p:xfrm>
        <a:graphic>
          <a:graphicData uri="http://schemas.openxmlformats.org/drawingml/2006/table">
            <a:tbl>
              <a:tblPr/>
              <a:tblGrid>
                <a:gridCol w="4857136">
                  <a:extLst>
                    <a:ext uri="{9D8B030D-6E8A-4147-A177-3AD203B41FA5}">
                      <a16:colId xmlns:a16="http://schemas.microsoft.com/office/drawing/2014/main" val="1434613574"/>
                    </a:ext>
                  </a:extLst>
                </a:gridCol>
              </a:tblGrid>
              <a:tr h="1263444">
                <a:tc>
                  <a:txBody>
                    <a:bodyPr/>
                    <a:lstStyle/>
                    <a:p>
                      <a:pPr>
                        <a:lnSpc>
                          <a:spcPct val="300000"/>
                        </a:lnSpc>
                      </a:pPr>
                      <a:r>
                        <a:rPr lang="en-US" dirty="0"/>
                        <a:t>Image Generation, Intro to Machine Learning</a:t>
                      </a:r>
                    </a:p>
                  </a:txBody>
                  <a:tcPr anchor="ctr">
                    <a:lnL>
                      <a:noFill/>
                    </a:lnL>
                    <a:lnR>
                      <a:noFill/>
                    </a:lnR>
                    <a:lnT>
                      <a:noFill/>
                    </a:lnT>
                    <a:lnB>
                      <a:noFill/>
                    </a:lnB>
                    <a:noFill/>
                  </a:tcPr>
                </a:tc>
                <a:extLst>
                  <a:ext uri="{0D108BD9-81ED-4DB2-BD59-A6C34878D82A}">
                    <a16:rowId xmlns:a16="http://schemas.microsoft.com/office/drawing/2014/main" val="3294414048"/>
                  </a:ext>
                </a:extLst>
              </a:tr>
            </a:tbl>
          </a:graphicData>
        </a:graphic>
      </p:graphicFrame>
      <p:graphicFrame>
        <p:nvGraphicFramePr>
          <p:cNvPr id="15" name="Table 14">
            <a:extLst>
              <a:ext uri="{FF2B5EF4-FFF2-40B4-BE49-F238E27FC236}">
                <a16:creationId xmlns:a16="http://schemas.microsoft.com/office/drawing/2014/main" id="{FAA02ADB-A539-8308-AC68-60E47BE40F06}"/>
              </a:ext>
            </a:extLst>
          </p:cNvPr>
          <p:cNvGraphicFramePr>
            <a:graphicFrameLocks noGrp="1"/>
          </p:cNvGraphicFramePr>
          <p:nvPr>
            <p:extLst>
              <p:ext uri="{D42A27DB-BD31-4B8C-83A1-F6EECF244321}">
                <p14:modId xmlns:p14="http://schemas.microsoft.com/office/powerpoint/2010/main" val="163414241"/>
              </p:ext>
            </p:extLst>
          </p:nvPr>
        </p:nvGraphicFramePr>
        <p:xfrm>
          <a:off x="838200" y="4304550"/>
          <a:ext cx="10515600" cy="365760"/>
        </p:xfrm>
        <a:graphic>
          <a:graphicData uri="http://schemas.openxmlformats.org/drawingml/2006/table">
            <a:tbl>
              <a:tblPr/>
              <a:tblGrid>
                <a:gridCol w="10515600">
                  <a:extLst>
                    <a:ext uri="{9D8B030D-6E8A-4147-A177-3AD203B41FA5}">
                      <a16:colId xmlns:a16="http://schemas.microsoft.com/office/drawing/2014/main" val="4235727108"/>
                    </a:ext>
                  </a:extLst>
                </a:gridCol>
              </a:tblGrid>
              <a:tr h="0">
                <a:tc>
                  <a:txBody>
                    <a:bodyPr/>
                    <a:lstStyle/>
                    <a:p>
                      <a:r>
                        <a:rPr lang="en-IN" dirty="0"/>
                        <a:t>🎙️ </a:t>
                      </a:r>
                      <a:r>
                        <a:rPr lang="en-IN" b="1" dirty="0"/>
                        <a:t>Public Speaking</a:t>
                      </a:r>
                      <a:endParaRPr lang="en-IN" dirty="0"/>
                    </a:p>
                  </a:txBody>
                  <a:tcPr anchor="ctr">
                    <a:lnL>
                      <a:noFill/>
                    </a:lnL>
                    <a:lnR>
                      <a:noFill/>
                    </a:lnR>
                    <a:lnT>
                      <a:noFill/>
                    </a:lnT>
                    <a:lnB>
                      <a:noFill/>
                    </a:lnB>
                    <a:noFill/>
                  </a:tcPr>
                </a:tc>
                <a:extLst>
                  <a:ext uri="{0D108BD9-81ED-4DB2-BD59-A6C34878D82A}">
                    <a16:rowId xmlns:a16="http://schemas.microsoft.com/office/drawing/2014/main" val="1289452519"/>
                  </a:ext>
                </a:extLst>
              </a:tr>
            </a:tbl>
          </a:graphicData>
        </a:graphic>
      </p:graphicFrame>
      <p:graphicFrame>
        <p:nvGraphicFramePr>
          <p:cNvPr id="16" name="Table 15">
            <a:extLst>
              <a:ext uri="{FF2B5EF4-FFF2-40B4-BE49-F238E27FC236}">
                <a16:creationId xmlns:a16="http://schemas.microsoft.com/office/drawing/2014/main" id="{C2A8D34B-197B-DFCE-A050-461FDE52EA66}"/>
              </a:ext>
            </a:extLst>
          </p:cNvPr>
          <p:cNvGraphicFramePr>
            <a:graphicFrameLocks noGrp="1"/>
          </p:cNvGraphicFramePr>
          <p:nvPr>
            <p:extLst>
              <p:ext uri="{D42A27DB-BD31-4B8C-83A1-F6EECF244321}">
                <p14:modId xmlns:p14="http://schemas.microsoft.com/office/powerpoint/2010/main" val="2471024195"/>
              </p:ext>
            </p:extLst>
          </p:nvPr>
        </p:nvGraphicFramePr>
        <p:xfrm>
          <a:off x="2939849" y="5032888"/>
          <a:ext cx="2989003" cy="365760"/>
        </p:xfrm>
        <a:graphic>
          <a:graphicData uri="http://schemas.openxmlformats.org/drawingml/2006/table">
            <a:tbl>
              <a:tblPr/>
              <a:tblGrid>
                <a:gridCol w="2989003">
                  <a:extLst>
                    <a:ext uri="{9D8B030D-6E8A-4147-A177-3AD203B41FA5}">
                      <a16:colId xmlns:a16="http://schemas.microsoft.com/office/drawing/2014/main" val="707501529"/>
                    </a:ext>
                  </a:extLst>
                </a:gridCol>
              </a:tblGrid>
              <a:tr h="0">
                <a:tc>
                  <a:txBody>
                    <a:bodyPr/>
                    <a:lstStyle/>
                    <a:p>
                      <a:r>
                        <a:rPr lang="en-IN" dirty="0"/>
                        <a:t>Confidence Building</a:t>
                      </a:r>
                    </a:p>
                  </a:txBody>
                  <a:tcPr anchor="ctr">
                    <a:lnL>
                      <a:noFill/>
                    </a:lnL>
                    <a:lnR>
                      <a:noFill/>
                    </a:lnR>
                    <a:lnT>
                      <a:noFill/>
                    </a:lnT>
                    <a:lnB>
                      <a:noFill/>
                    </a:lnB>
                    <a:noFill/>
                  </a:tcPr>
                </a:tc>
                <a:extLst>
                  <a:ext uri="{0D108BD9-81ED-4DB2-BD59-A6C34878D82A}">
                    <a16:rowId xmlns:a16="http://schemas.microsoft.com/office/drawing/2014/main" val="838669735"/>
                  </a:ext>
                </a:extLst>
              </a:tr>
            </a:tbl>
          </a:graphicData>
        </a:graphic>
      </p:graphicFrame>
      <p:graphicFrame>
        <p:nvGraphicFramePr>
          <p:cNvPr id="17" name="Table 16">
            <a:extLst>
              <a:ext uri="{FF2B5EF4-FFF2-40B4-BE49-F238E27FC236}">
                <a16:creationId xmlns:a16="http://schemas.microsoft.com/office/drawing/2014/main" id="{BD11BED6-F6E1-1A2D-CEE2-5D1553FE302E}"/>
              </a:ext>
            </a:extLst>
          </p:cNvPr>
          <p:cNvGraphicFramePr>
            <a:graphicFrameLocks noGrp="1"/>
          </p:cNvGraphicFramePr>
          <p:nvPr>
            <p:extLst>
              <p:ext uri="{D42A27DB-BD31-4B8C-83A1-F6EECF244321}">
                <p14:modId xmlns:p14="http://schemas.microsoft.com/office/powerpoint/2010/main" val="3985745861"/>
              </p:ext>
            </p:extLst>
          </p:nvPr>
        </p:nvGraphicFramePr>
        <p:xfrm>
          <a:off x="835747" y="5032888"/>
          <a:ext cx="2163093" cy="365760"/>
        </p:xfrm>
        <a:graphic>
          <a:graphicData uri="http://schemas.openxmlformats.org/drawingml/2006/table">
            <a:tbl>
              <a:tblPr/>
              <a:tblGrid>
                <a:gridCol w="2163093">
                  <a:extLst>
                    <a:ext uri="{9D8B030D-6E8A-4147-A177-3AD203B41FA5}">
                      <a16:colId xmlns:a16="http://schemas.microsoft.com/office/drawing/2014/main" val="3284973804"/>
                    </a:ext>
                  </a:extLst>
                </a:gridCol>
              </a:tblGrid>
              <a:tr h="0">
                <a:tc>
                  <a:txBody>
                    <a:bodyPr/>
                    <a:lstStyle/>
                    <a:p>
                      <a:r>
                        <a:rPr lang="en-IN" dirty="0"/>
                        <a:t>Speech Writing</a:t>
                      </a:r>
                    </a:p>
                  </a:txBody>
                  <a:tcPr anchor="ctr">
                    <a:lnL>
                      <a:noFill/>
                    </a:lnL>
                    <a:lnR>
                      <a:noFill/>
                    </a:lnR>
                    <a:lnT>
                      <a:noFill/>
                    </a:lnT>
                    <a:lnB>
                      <a:noFill/>
                    </a:lnB>
                    <a:noFill/>
                  </a:tcPr>
                </a:tc>
                <a:extLst>
                  <a:ext uri="{0D108BD9-81ED-4DB2-BD59-A6C34878D82A}">
                    <a16:rowId xmlns:a16="http://schemas.microsoft.com/office/drawing/2014/main" val="1839052881"/>
                  </a:ext>
                </a:extLst>
              </a:tr>
            </a:tbl>
          </a:graphicData>
        </a:graphic>
      </p:graphicFrame>
      <p:graphicFrame>
        <p:nvGraphicFramePr>
          <p:cNvPr id="18" name="Table 17">
            <a:extLst>
              <a:ext uri="{FF2B5EF4-FFF2-40B4-BE49-F238E27FC236}">
                <a16:creationId xmlns:a16="http://schemas.microsoft.com/office/drawing/2014/main" id="{68D19A88-C7A1-1A5A-605C-CE58F9C3C628}"/>
              </a:ext>
            </a:extLst>
          </p:cNvPr>
          <p:cNvGraphicFramePr>
            <a:graphicFrameLocks noGrp="1"/>
          </p:cNvGraphicFramePr>
          <p:nvPr>
            <p:extLst>
              <p:ext uri="{D42A27DB-BD31-4B8C-83A1-F6EECF244321}">
                <p14:modId xmlns:p14="http://schemas.microsoft.com/office/powerpoint/2010/main" val="1089774521"/>
              </p:ext>
            </p:extLst>
          </p:nvPr>
        </p:nvGraphicFramePr>
        <p:xfrm>
          <a:off x="6636775" y="5027236"/>
          <a:ext cx="3795252" cy="640080"/>
        </p:xfrm>
        <a:graphic>
          <a:graphicData uri="http://schemas.openxmlformats.org/drawingml/2006/table">
            <a:tbl>
              <a:tblPr/>
              <a:tblGrid>
                <a:gridCol w="3795252">
                  <a:extLst>
                    <a:ext uri="{9D8B030D-6E8A-4147-A177-3AD203B41FA5}">
                      <a16:colId xmlns:a16="http://schemas.microsoft.com/office/drawing/2014/main" val="4179279323"/>
                    </a:ext>
                  </a:extLst>
                </a:gridCol>
              </a:tblGrid>
              <a:tr h="0">
                <a:tc>
                  <a:txBody>
                    <a:bodyPr/>
                    <a:lstStyle/>
                    <a:p>
                      <a:r>
                        <a:rPr lang="en-IN" dirty="0"/>
                        <a:t>Debates, Role-Play, Presentation Skills</a:t>
                      </a:r>
                    </a:p>
                  </a:txBody>
                  <a:tcPr anchor="ctr">
                    <a:lnL>
                      <a:noFill/>
                    </a:lnL>
                    <a:lnR>
                      <a:noFill/>
                    </a:lnR>
                    <a:lnT>
                      <a:noFill/>
                    </a:lnT>
                    <a:lnB>
                      <a:noFill/>
                    </a:lnB>
                    <a:noFill/>
                  </a:tcPr>
                </a:tc>
                <a:extLst>
                  <a:ext uri="{0D108BD9-81ED-4DB2-BD59-A6C34878D82A}">
                    <a16:rowId xmlns:a16="http://schemas.microsoft.com/office/drawing/2014/main" val="4244037539"/>
                  </a:ext>
                </a:extLst>
              </a:tr>
            </a:tbl>
          </a:graphicData>
        </a:graphic>
      </p:graphicFrame>
      <p:sp>
        <p:nvSpPr>
          <p:cNvPr id="2" name="Title 1">
            <a:extLst>
              <a:ext uri="{FF2B5EF4-FFF2-40B4-BE49-F238E27FC236}">
                <a16:creationId xmlns:a16="http://schemas.microsoft.com/office/drawing/2014/main" id="{607E7DE4-8AB3-0D19-9EA2-7546DC931DA2}"/>
              </a:ext>
            </a:extLst>
          </p:cNvPr>
          <p:cNvSpPr>
            <a:spLocks noGrp="1"/>
          </p:cNvSpPr>
          <p:nvPr>
            <p:ph type="title"/>
          </p:nvPr>
        </p:nvSpPr>
        <p:spPr/>
        <p:txBody>
          <a:bodyPr/>
          <a:lstStyle/>
          <a:p>
            <a:endParaRPr lang="en-IN" dirty="0"/>
          </a:p>
        </p:txBody>
      </p:sp>
    </p:spTree>
    <p:extLst>
      <p:ext uri="{BB962C8B-B14F-4D97-AF65-F5344CB8AC3E}">
        <p14:creationId xmlns:p14="http://schemas.microsoft.com/office/powerpoint/2010/main" val="7014540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7F272B1-E5D2-F2D5-9381-311494C897D1}"/>
              </a:ext>
            </a:extLst>
          </p:cNvPr>
          <p:cNvGraphicFramePr>
            <a:graphicFrameLocks noGrp="1"/>
          </p:cNvGraphicFramePr>
          <p:nvPr/>
        </p:nvGraphicFramePr>
        <p:xfrm>
          <a:off x="592393" y="498647"/>
          <a:ext cx="10515600" cy="640080"/>
        </p:xfrm>
        <a:graphic>
          <a:graphicData uri="http://schemas.openxmlformats.org/drawingml/2006/table">
            <a:tbl>
              <a:tblPr/>
              <a:tblGrid>
                <a:gridCol w="2628900">
                  <a:extLst>
                    <a:ext uri="{9D8B030D-6E8A-4147-A177-3AD203B41FA5}">
                      <a16:colId xmlns:a16="http://schemas.microsoft.com/office/drawing/2014/main" val="3606660025"/>
                    </a:ext>
                  </a:extLst>
                </a:gridCol>
                <a:gridCol w="2628900">
                  <a:extLst>
                    <a:ext uri="{9D8B030D-6E8A-4147-A177-3AD203B41FA5}">
                      <a16:colId xmlns:a16="http://schemas.microsoft.com/office/drawing/2014/main" val="1378112437"/>
                    </a:ext>
                  </a:extLst>
                </a:gridCol>
                <a:gridCol w="2628900">
                  <a:extLst>
                    <a:ext uri="{9D8B030D-6E8A-4147-A177-3AD203B41FA5}">
                      <a16:colId xmlns:a16="http://schemas.microsoft.com/office/drawing/2014/main" val="1022543416"/>
                    </a:ext>
                  </a:extLst>
                </a:gridCol>
                <a:gridCol w="2628900">
                  <a:extLst>
                    <a:ext uri="{9D8B030D-6E8A-4147-A177-3AD203B41FA5}">
                      <a16:colId xmlns:a16="http://schemas.microsoft.com/office/drawing/2014/main" val="1500975784"/>
                    </a:ext>
                  </a:extLst>
                </a:gridCol>
              </a:tblGrid>
              <a:tr h="0">
                <a:tc>
                  <a:txBody>
                    <a:bodyPr/>
                    <a:lstStyle/>
                    <a:p>
                      <a:r>
                        <a:rPr lang="en-US"/>
                        <a:t>🤖 </a:t>
                      </a:r>
                      <a:r>
                        <a:rPr lang="en-US" b="1"/>
                        <a:t>AI Tools &amp; Smart Tech</a:t>
                      </a:r>
                      <a:endParaRPr lang="en-US"/>
                    </a:p>
                  </a:txBody>
                  <a:tcPr anchor="ctr">
                    <a:lnL>
                      <a:noFill/>
                    </a:lnL>
                    <a:lnR>
                      <a:noFill/>
                    </a:lnR>
                    <a:lnT>
                      <a:noFill/>
                    </a:lnT>
                    <a:lnB>
                      <a:noFill/>
                    </a:lnB>
                    <a:noFill/>
                  </a:tcPr>
                </a:tc>
                <a:tc>
                  <a:txBody>
                    <a:bodyPr/>
                    <a:lstStyle/>
                    <a:p>
                      <a:r>
                        <a:rPr lang="en-IN"/>
                        <a:t>ChatGPT Mastery</a:t>
                      </a:r>
                    </a:p>
                  </a:txBody>
                  <a:tcPr anchor="ctr">
                    <a:lnL>
                      <a:noFill/>
                    </a:lnL>
                    <a:lnR>
                      <a:noFill/>
                    </a:lnR>
                    <a:lnT>
                      <a:noFill/>
                    </a:lnT>
                    <a:lnB>
                      <a:noFill/>
                    </a:lnB>
                    <a:noFill/>
                  </a:tcPr>
                </a:tc>
                <a:tc>
                  <a:txBody>
                    <a:bodyPr/>
                    <a:lstStyle/>
                    <a:p>
                      <a:r>
                        <a:rPr lang="en-IN"/>
                        <a:t>Prompting Skills</a:t>
                      </a:r>
                    </a:p>
                  </a:txBody>
                  <a:tcPr anchor="ctr">
                    <a:lnL>
                      <a:noFill/>
                    </a:lnL>
                    <a:lnR>
                      <a:noFill/>
                    </a:lnR>
                    <a:lnT>
                      <a:noFill/>
                    </a:lnT>
                    <a:lnB>
                      <a:noFill/>
                    </a:lnB>
                    <a:noFill/>
                  </a:tcPr>
                </a:tc>
                <a:tc>
                  <a:txBody>
                    <a:bodyPr/>
                    <a:lstStyle/>
                    <a:p>
                      <a:r>
                        <a:rPr lang="en-IN" dirty="0"/>
                        <a:t>Contextual Prompts, Multi-turn Prompts</a:t>
                      </a:r>
                    </a:p>
                  </a:txBody>
                  <a:tcPr anchor="ctr">
                    <a:lnL>
                      <a:noFill/>
                    </a:lnL>
                    <a:lnR>
                      <a:noFill/>
                    </a:lnR>
                    <a:lnT>
                      <a:noFill/>
                    </a:lnT>
                    <a:lnB>
                      <a:noFill/>
                    </a:lnB>
                    <a:noFill/>
                  </a:tcPr>
                </a:tc>
                <a:extLst>
                  <a:ext uri="{0D108BD9-81ED-4DB2-BD59-A6C34878D82A}">
                    <a16:rowId xmlns:a16="http://schemas.microsoft.com/office/drawing/2014/main" val="3111044122"/>
                  </a:ext>
                </a:extLst>
              </a:tr>
            </a:tbl>
          </a:graphicData>
        </a:graphic>
      </p:graphicFrame>
      <p:graphicFrame>
        <p:nvGraphicFramePr>
          <p:cNvPr id="3" name="Table 2">
            <a:extLst>
              <a:ext uri="{FF2B5EF4-FFF2-40B4-BE49-F238E27FC236}">
                <a16:creationId xmlns:a16="http://schemas.microsoft.com/office/drawing/2014/main" id="{3642F695-5D0F-BEB0-9E91-A5C176351413}"/>
              </a:ext>
            </a:extLst>
          </p:cNvPr>
          <p:cNvGraphicFramePr>
            <a:graphicFrameLocks noGrp="1"/>
          </p:cNvGraphicFramePr>
          <p:nvPr/>
        </p:nvGraphicFramePr>
        <p:xfrm>
          <a:off x="798869" y="3018862"/>
          <a:ext cx="10390239" cy="640080"/>
        </p:xfrm>
        <a:graphic>
          <a:graphicData uri="http://schemas.openxmlformats.org/drawingml/2006/table">
            <a:tbl>
              <a:tblPr/>
              <a:tblGrid>
                <a:gridCol w="2628900">
                  <a:extLst>
                    <a:ext uri="{9D8B030D-6E8A-4147-A177-3AD203B41FA5}">
                      <a16:colId xmlns:a16="http://schemas.microsoft.com/office/drawing/2014/main" val="417108388"/>
                    </a:ext>
                  </a:extLst>
                </a:gridCol>
                <a:gridCol w="2628900">
                  <a:extLst>
                    <a:ext uri="{9D8B030D-6E8A-4147-A177-3AD203B41FA5}">
                      <a16:colId xmlns:a16="http://schemas.microsoft.com/office/drawing/2014/main" val="2882160625"/>
                    </a:ext>
                  </a:extLst>
                </a:gridCol>
                <a:gridCol w="2628900">
                  <a:extLst>
                    <a:ext uri="{9D8B030D-6E8A-4147-A177-3AD203B41FA5}">
                      <a16:colId xmlns:a16="http://schemas.microsoft.com/office/drawing/2014/main" val="1328462138"/>
                    </a:ext>
                  </a:extLst>
                </a:gridCol>
                <a:gridCol w="2503539">
                  <a:extLst>
                    <a:ext uri="{9D8B030D-6E8A-4147-A177-3AD203B41FA5}">
                      <a16:colId xmlns:a16="http://schemas.microsoft.com/office/drawing/2014/main" val="249074623"/>
                    </a:ext>
                  </a:extLst>
                </a:gridCol>
              </a:tblGrid>
              <a:tr h="0">
                <a:tc>
                  <a:txBody>
                    <a:bodyPr/>
                    <a:lstStyle/>
                    <a:p>
                      <a:endParaRPr lang="en-IN"/>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Use Cases</a:t>
                      </a:r>
                    </a:p>
                  </a:txBody>
                  <a:tcPr anchor="ctr">
                    <a:lnL>
                      <a:noFill/>
                    </a:lnL>
                    <a:lnR>
                      <a:noFill/>
                    </a:lnR>
                    <a:lnT>
                      <a:noFill/>
                    </a:lnT>
                    <a:lnB>
                      <a:noFill/>
                    </a:lnB>
                    <a:noFill/>
                  </a:tcPr>
                </a:tc>
                <a:tc>
                  <a:txBody>
                    <a:bodyPr/>
                    <a:lstStyle/>
                    <a:p>
                      <a:r>
                        <a:rPr lang="en-IN" dirty="0"/>
                        <a:t>Content, Productivity, Learning</a:t>
                      </a:r>
                    </a:p>
                  </a:txBody>
                  <a:tcPr anchor="ctr">
                    <a:lnL>
                      <a:noFill/>
                    </a:lnL>
                    <a:lnR>
                      <a:noFill/>
                    </a:lnR>
                    <a:lnT>
                      <a:noFill/>
                    </a:lnT>
                    <a:lnB>
                      <a:noFill/>
                    </a:lnB>
                    <a:noFill/>
                  </a:tcPr>
                </a:tc>
                <a:extLst>
                  <a:ext uri="{0D108BD9-81ED-4DB2-BD59-A6C34878D82A}">
                    <a16:rowId xmlns:a16="http://schemas.microsoft.com/office/drawing/2014/main" val="1446749122"/>
                  </a:ext>
                </a:extLst>
              </a:tr>
            </a:tbl>
          </a:graphicData>
        </a:graphic>
      </p:graphicFrame>
      <p:graphicFrame>
        <p:nvGraphicFramePr>
          <p:cNvPr id="4" name="Table 3">
            <a:extLst>
              <a:ext uri="{FF2B5EF4-FFF2-40B4-BE49-F238E27FC236}">
                <a16:creationId xmlns:a16="http://schemas.microsoft.com/office/drawing/2014/main" id="{29D7DAF1-92D7-73A6-C3DA-6827762E1178}"/>
              </a:ext>
            </a:extLst>
          </p:cNvPr>
          <p:cNvGraphicFramePr>
            <a:graphicFrameLocks noGrp="1"/>
          </p:cNvGraphicFramePr>
          <p:nvPr/>
        </p:nvGraphicFramePr>
        <p:xfrm>
          <a:off x="838200" y="275301"/>
          <a:ext cx="10350909" cy="7669163"/>
        </p:xfrm>
        <a:graphic>
          <a:graphicData uri="http://schemas.openxmlformats.org/drawingml/2006/table">
            <a:tbl>
              <a:tblPr/>
              <a:tblGrid>
                <a:gridCol w="2599272">
                  <a:extLst>
                    <a:ext uri="{9D8B030D-6E8A-4147-A177-3AD203B41FA5}">
                      <a16:colId xmlns:a16="http://schemas.microsoft.com/office/drawing/2014/main" val="3610698512"/>
                    </a:ext>
                  </a:extLst>
                </a:gridCol>
                <a:gridCol w="2599272">
                  <a:extLst>
                    <a:ext uri="{9D8B030D-6E8A-4147-A177-3AD203B41FA5}">
                      <a16:colId xmlns:a16="http://schemas.microsoft.com/office/drawing/2014/main" val="3802281334"/>
                    </a:ext>
                  </a:extLst>
                </a:gridCol>
                <a:gridCol w="2599272">
                  <a:extLst>
                    <a:ext uri="{9D8B030D-6E8A-4147-A177-3AD203B41FA5}">
                      <a16:colId xmlns:a16="http://schemas.microsoft.com/office/drawing/2014/main" val="2612276396"/>
                    </a:ext>
                  </a:extLst>
                </a:gridCol>
                <a:gridCol w="2553093">
                  <a:extLst>
                    <a:ext uri="{9D8B030D-6E8A-4147-A177-3AD203B41FA5}">
                      <a16:colId xmlns:a16="http://schemas.microsoft.com/office/drawing/2014/main" val="3495947968"/>
                    </a:ext>
                  </a:extLst>
                </a:gridCol>
              </a:tblGrid>
              <a:tr h="7669163">
                <a:tc>
                  <a:txBody>
                    <a:bodyPr/>
                    <a:lstStyle/>
                    <a:p>
                      <a:endParaRPr lang="en-IN" dirty="0"/>
                    </a:p>
                  </a:txBody>
                  <a:tcPr anchor="ctr">
                    <a:lnL>
                      <a:noFill/>
                    </a:lnL>
                    <a:lnR>
                      <a:noFill/>
                    </a:lnR>
                    <a:lnT>
                      <a:noFill/>
                    </a:lnT>
                    <a:lnB>
                      <a:noFill/>
                    </a:lnB>
                    <a:noFill/>
                  </a:tcPr>
                </a:tc>
                <a:tc>
                  <a:txBody>
                    <a:bodyPr/>
                    <a:lstStyle/>
                    <a:p>
                      <a:r>
                        <a:rPr lang="en-IN"/>
                        <a:t>Midjourney for Creatives</a:t>
                      </a:r>
                    </a:p>
                  </a:txBody>
                  <a:tcPr anchor="ctr">
                    <a:lnL>
                      <a:noFill/>
                    </a:lnL>
                    <a:lnR>
                      <a:noFill/>
                    </a:lnR>
                    <a:lnT>
                      <a:noFill/>
                    </a:lnT>
                    <a:lnB>
                      <a:noFill/>
                    </a:lnB>
                    <a:noFill/>
                  </a:tcPr>
                </a:tc>
                <a:tc>
                  <a:txBody>
                    <a:bodyPr/>
                    <a:lstStyle/>
                    <a:p>
                      <a:r>
                        <a:rPr lang="en-IN"/>
                        <a:t>Image Generation</a:t>
                      </a:r>
                    </a:p>
                  </a:txBody>
                  <a:tcPr anchor="ctr">
                    <a:lnL>
                      <a:noFill/>
                    </a:lnL>
                    <a:lnR>
                      <a:noFill/>
                    </a:lnR>
                    <a:lnT>
                      <a:noFill/>
                    </a:lnT>
                    <a:lnB>
                      <a:noFill/>
                    </a:lnB>
                    <a:noFill/>
                  </a:tcPr>
                </a:tc>
                <a:tc>
                  <a:txBody>
                    <a:bodyPr/>
                    <a:lstStyle/>
                    <a:p>
                      <a:r>
                        <a:rPr lang="en-IN" dirty="0"/>
                        <a:t>Art Styles, Text-to-Image</a:t>
                      </a:r>
                    </a:p>
                  </a:txBody>
                  <a:tcPr anchor="ctr">
                    <a:lnL>
                      <a:noFill/>
                    </a:lnL>
                    <a:lnR>
                      <a:noFill/>
                    </a:lnR>
                    <a:lnT>
                      <a:noFill/>
                    </a:lnT>
                    <a:lnB>
                      <a:noFill/>
                    </a:lnB>
                    <a:noFill/>
                  </a:tcPr>
                </a:tc>
                <a:extLst>
                  <a:ext uri="{0D108BD9-81ED-4DB2-BD59-A6C34878D82A}">
                    <a16:rowId xmlns:a16="http://schemas.microsoft.com/office/drawing/2014/main" val="729181489"/>
                  </a:ext>
                </a:extLst>
              </a:tr>
            </a:tbl>
          </a:graphicData>
        </a:graphic>
      </p:graphicFrame>
      <p:graphicFrame>
        <p:nvGraphicFramePr>
          <p:cNvPr id="5" name="Table 4">
            <a:extLst>
              <a:ext uri="{FF2B5EF4-FFF2-40B4-BE49-F238E27FC236}">
                <a16:creationId xmlns:a16="http://schemas.microsoft.com/office/drawing/2014/main" id="{8CBC3368-F868-F776-4D13-05186F1323F5}"/>
              </a:ext>
            </a:extLst>
          </p:cNvPr>
          <p:cNvGraphicFramePr>
            <a:graphicFrameLocks noGrp="1"/>
          </p:cNvGraphicFramePr>
          <p:nvPr/>
        </p:nvGraphicFramePr>
        <p:xfrm>
          <a:off x="798869" y="2509457"/>
          <a:ext cx="10515600" cy="365760"/>
        </p:xfrm>
        <a:graphic>
          <a:graphicData uri="http://schemas.openxmlformats.org/drawingml/2006/table">
            <a:tbl>
              <a:tblPr/>
              <a:tblGrid>
                <a:gridCol w="2628900">
                  <a:extLst>
                    <a:ext uri="{9D8B030D-6E8A-4147-A177-3AD203B41FA5}">
                      <a16:colId xmlns:a16="http://schemas.microsoft.com/office/drawing/2014/main" val="2541365782"/>
                    </a:ext>
                  </a:extLst>
                </a:gridCol>
                <a:gridCol w="2628900">
                  <a:extLst>
                    <a:ext uri="{9D8B030D-6E8A-4147-A177-3AD203B41FA5}">
                      <a16:colId xmlns:a16="http://schemas.microsoft.com/office/drawing/2014/main" val="4284134442"/>
                    </a:ext>
                  </a:extLst>
                </a:gridCol>
                <a:gridCol w="2628900">
                  <a:extLst>
                    <a:ext uri="{9D8B030D-6E8A-4147-A177-3AD203B41FA5}">
                      <a16:colId xmlns:a16="http://schemas.microsoft.com/office/drawing/2014/main" val="132614452"/>
                    </a:ext>
                  </a:extLst>
                </a:gridCol>
                <a:gridCol w="2628900">
                  <a:extLst>
                    <a:ext uri="{9D8B030D-6E8A-4147-A177-3AD203B41FA5}">
                      <a16:colId xmlns:a16="http://schemas.microsoft.com/office/drawing/2014/main" val="494821242"/>
                    </a:ext>
                  </a:extLst>
                </a:gridCol>
              </a:tblGrid>
              <a:tr h="0">
                <a:tc>
                  <a:txBody>
                    <a:bodyPr/>
                    <a:lstStyle/>
                    <a:p>
                      <a:endParaRPr lang="en-IN"/>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dirty="0"/>
                        <a:t>Creative Use</a:t>
                      </a:r>
                    </a:p>
                  </a:txBody>
                  <a:tcPr anchor="ctr">
                    <a:lnL>
                      <a:noFill/>
                    </a:lnL>
                    <a:lnR>
                      <a:noFill/>
                    </a:lnR>
                    <a:lnT>
                      <a:noFill/>
                    </a:lnT>
                    <a:lnB>
                      <a:noFill/>
                    </a:lnB>
                    <a:noFill/>
                  </a:tcPr>
                </a:tc>
                <a:tc>
                  <a:txBody>
                    <a:bodyPr/>
                    <a:lstStyle/>
                    <a:p>
                      <a:r>
                        <a:rPr lang="en-IN" dirty="0"/>
                        <a:t>Posters, Social Content</a:t>
                      </a:r>
                    </a:p>
                  </a:txBody>
                  <a:tcPr anchor="ctr">
                    <a:lnL>
                      <a:noFill/>
                    </a:lnL>
                    <a:lnR>
                      <a:noFill/>
                    </a:lnR>
                    <a:lnT>
                      <a:noFill/>
                    </a:lnT>
                    <a:lnB>
                      <a:noFill/>
                    </a:lnB>
                    <a:noFill/>
                  </a:tcPr>
                </a:tc>
                <a:extLst>
                  <a:ext uri="{0D108BD9-81ED-4DB2-BD59-A6C34878D82A}">
                    <a16:rowId xmlns:a16="http://schemas.microsoft.com/office/drawing/2014/main" val="3905671982"/>
                  </a:ext>
                </a:extLst>
              </a:tr>
            </a:tbl>
          </a:graphicData>
        </a:graphic>
      </p:graphicFrame>
      <p:graphicFrame>
        <p:nvGraphicFramePr>
          <p:cNvPr id="6" name="Table 5">
            <a:extLst>
              <a:ext uri="{FF2B5EF4-FFF2-40B4-BE49-F238E27FC236}">
                <a16:creationId xmlns:a16="http://schemas.microsoft.com/office/drawing/2014/main" id="{E2B7D226-FCF2-9B05-5AB4-D83BA2D8CAB2}"/>
              </a:ext>
            </a:extLst>
          </p:cNvPr>
          <p:cNvGraphicFramePr>
            <a:graphicFrameLocks noGrp="1"/>
          </p:cNvGraphicFramePr>
          <p:nvPr/>
        </p:nvGraphicFramePr>
        <p:xfrm>
          <a:off x="838200" y="1282372"/>
          <a:ext cx="10515600" cy="365760"/>
        </p:xfrm>
        <a:graphic>
          <a:graphicData uri="http://schemas.openxmlformats.org/drawingml/2006/table">
            <a:tbl>
              <a:tblPr/>
              <a:tblGrid>
                <a:gridCol w="2628900">
                  <a:extLst>
                    <a:ext uri="{9D8B030D-6E8A-4147-A177-3AD203B41FA5}">
                      <a16:colId xmlns:a16="http://schemas.microsoft.com/office/drawing/2014/main" val="2785892902"/>
                    </a:ext>
                  </a:extLst>
                </a:gridCol>
                <a:gridCol w="2628900">
                  <a:extLst>
                    <a:ext uri="{9D8B030D-6E8A-4147-A177-3AD203B41FA5}">
                      <a16:colId xmlns:a16="http://schemas.microsoft.com/office/drawing/2014/main" val="2876668491"/>
                    </a:ext>
                  </a:extLst>
                </a:gridCol>
                <a:gridCol w="2628900">
                  <a:extLst>
                    <a:ext uri="{9D8B030D-6E8A-4147-A177-3AD203B41FA5}">
                      <a16:colId xmlns:a16="http://schemas.microsoft.com/office/drawing/2014/main" val="3858900198"/>
                    </a:ext>
                  </a:extLst>
                </a:gridCol>
                <a:gridCol w="2628900">
                  <a:extLst>
                    <a:ext uri="{9D8B030D-6E8A-4147-A177-3AD203B41FA5}">
                      <a16:colId xmlns:a16="http://schemas.microsoft.com/office/drawing/2014/main" val="1988338148"/>
                    </a:ext>
                  </a:extLst>
                </a:gridCol>
              </a:tblGrid>
              <a:tr h="0">
                <a:tc>
                  <a:txBody>
                    <a:bodyPr/>
                    <a:lstStyle/>
                    <a:p>
                      <a:endParaRPr lang="en-IN"/>
                    </a:p>
                  </a:txBody>
                  <a:tcPr anchor="ctr">
                    <a:lnL>
                      <a:noFill/>
                    </a:lnL>
                    <a:lnR>
                      <a:noFill/>
                    </a:lnR>
                    <a:lnT>
                      <a:noFill/>
                    </a:lnT>
                    <a:lnB>
                      <a:noFill/>
                    </a:lnB>
                    <a:noFill/>
                  </a:tcPr>
                </a:tc>
                <a:tc>
                  <a:txBody>
                    <a:bodyPr/>
                    <a:lstStyle/>
                    <a:p>
                      <a:r>
                        <a:rPr lang="en-IN"/>
                        <a:t>Notion AI Workflows</a:t>
                      </a:r>
                    </a:p>
                  </a:txBody>
                  <a:tcPr anchor="ctr">
                    <a:lnL>
                      <a:noFill/>
                    </a:lnL>
                    <a:lnR>
                      <a:noFill/>
                    </a:lnR>
                    <a:lnT>
                      <a:noFill/>
                    </a:lnT>
                    <a:lnB>
                      <a:noFill/>
                    </a:lnB>
                    <a:noFill/>
                  </a:tcPr>
                </a:tc>
                <a:tc>
                  <a:txBody>
                    <a:bodyPr/>
                    <a:lstStyle/>
                    <a:p>
                      <a:r>
                        <a:rPr lang="en-IN"/>
                        <a:t>Note Automation</a:t>
                      </a:r>
                    </a:p>
                  </a:txBody>
                  <a:tcPr anchor="ctr">
                    <a:lnL>
                      <a:noFill/>
                    </a:lnL>
                    <a:lnR>
                      <a:noFill/>
                    </a:lnR>
                    <a:lnT>
                      <a:noFill/>
                    </a:lnT>
                    <a:lnB>
                      <a:noFill/>
                    </a:lnB>
                    <a:noFill/>
                  </a:tcPr>
                </a:tc>
                <a:tc>
                  <a:txBody>
                    <a:bodyPr/>
                    <a:lstStyle/>
                    <a:p>
                      <a:r>
                        <a:rPr lang="en-IN" dirty="0"/>
                        <a:t>Smart Pages, Templates</a:t>
                      </a:r>
                    </a:p>
                  </a:txBody>
                  <a:tcPr anchor="ctr">
                    <a:lnL>
                      <a:noFill/>
                    </a:lnL>
                    <a:lnR>
                      <a:noFill/>
                    </a:lnR>
                    <a:lnT>
                      <a:noFill/>
                    </a:lnT>
                    <a:lnB>
                      <a:noFill/>
                    </a:lnB>
                    <a:noFill/>
                  </a:tcPr>
                </a:tc>
                <a:extLst>
                  <a:ext uri="{0D108BD9-81ED-4DB2-BD59-A6C34878D82A}">
                    <a16:rowId xmlns:a16="http://schemas.microsoft.com/office/drawing/2014/main" val="1253263349"/>
                  </a:ext>
                </a:extLst>
              </a:tr>
            </a:tbl>
          </a:graphicData>
        </a:graphic>
      </p:graphicFrame>
      <p:graphicFrame>
        <p:nvGraphicFramePr>
          <p:cNvPr id="7" name="Table 6">
            <a:extLst>
              <a:ext uri="{FF2B5EF4-FFF2-40B4-BE49-F238E27FC236}">
                <a16:creationId xmlns:a16="http://schemas.microsoft.com/office/drawing/2014/main" id="{A74FF30A-03B8-84F3-AE1C-EFA95D3077AF}"/>
              </a:ext>
            </a:extLst>
          </p:cNvPr>
          <p:cNvGraphicFramePr>
            <a:graphicFrameLocks noGrp="1"/>
          </p:cNvGraphicFramePr>
          <p:nvPr/>
        </p:nvGraphicFramePr>
        <p:xfrm>
          <a:off x="838200" y="1935423"/>
          <a:ext cx="10515600" cy="365760"/>
        </p:xfrm>
        <a:graphic>
          <a:graphicData uri="http://schemas.openxmlformats.org/drawingml/2006/table">
            <a:tbl>
              <a:tblPr/>
              <a:tblGrid>
                <a:gridCol w="2628900">
                  <a:extLst>
                    <a:ext uri="{9D8B030D-6E8A-4147-A177-3AD203B41FA5}">
                      <a16:colId xmlns:a16="http://schemas.microsoft.com/office/drawing/2014/main" val="2235981057"/>
                    </a:ext>
                  </a:extLst>
                </a:gridCol>
                <a:gridCol w="2628900">
                  <a:extLst>
                    <a:ext uri="{9D8B030D-6E8A-4147-A177-3AD203B41FA5}">
                      <a16:colId xmlns:a16="http://schemas.microsoft.com/office/drawing/2014/main" val="1472497299"/>
                    </a:ext>
                  </a:extLst>
                </a:gridCol>
                <a:gridCol w="2628900">
                  <a:extLst>
                    <a:ext uri="{9D8B030D-6E8A-4147-A177-3AD203B41FA5}">
                      <a16:colId xmlns:a16="http://schemas.microsoft.com/office/drawing/2014/main" val="3982115187"/>
                    </a:ext>
                  </a:extLst>
                </a:gridCol>
                <a:gridCol w="2628900">
                  <a:extLst>
                    <a:ext uri="{9D8B030D-6E8A-4147-A177-3AD203B41FA5}">
                      <a16:colId xmlns:a16="http://schemas.microsoft.com/office/drawing/2014/main" val="2039913465"/>
                    </a:ext>
                  </a:extLst>
                </a:gridCol>
              </a:tblGrid>
              <a:tr h="0">
                <a:tc>
                  <a:txBody>
                    <a:bodyPr/>
                    <a:lstStyle/>
                    <a:p>
                      <a:endParaRPr lang="en-IN"/>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Project Management</a:t>
                      </a:r>
                    </a:p>
                  </a:txBody>
                  <a:tcPr anchor="ctr">
                    <a:lnL>
                      <a:noFill/>
                    </a:lnL>
                    <a:lnR>
                      <a:noFill/>
                    </a:lnR>
                    <a:lnT>
                      <a:noFill/>
                    </a:lnT>
                    <a:lnB>
                      <a:noFill/>
                    </a:lnB>
                    <a:noFill/>
                  </a:tcPr>
                </a:tc>
                <a:tc>
                  <a:txBody>
                    <a:bodyPr/>
                    <a:lstStyle/>
                    <a:p>
                      <a:r>
                        <a:rPr lang="en-IN" dirty="0"/>
                        <a:t>Task Tracking, Team Use</a:t>
                      </a:r>
                    </a:p>
                  </a:txBody>
                  <a:tcPr anchor="ctr">
                    <a:lnL>
                      <a:noFill/>
                    </a:lnL>
                    <a:lnR>
                      <a:noFill/>
                    </a:lnR>
                    <a:lnT>
                      <a:noFill/>
                    </a:lnT>
                    <a:lnB>
                      <a:noFill/>
                    </a:lnB>
                    <a:noFill/>
                  </a:tcPr>
                </a:tc>
                <a:extLst>
                  <a:ext uri="{0D108BD9-81ED-4DB2-BD59-A6C34878D82A}">
                    <a16:rowId xmlns:a16="http://schemas.microsoft.com/office/drawing/2014/main" val="2843501759"/>
                  </a:ext>
                </a:extLst>
              </a:tr>
            </a:tbl>
          </a:graphicData>
        </a:graphic>
      </p:graphicFrame>
      <p:graphicFrame>
        <p:nvGraphicFramePr>
          <p:cNvPr id="8" name="Table 7">
            <a:extLst>
              <a:ext uri="{FF2B5EF4-FFF2-40B4-BE49-F238E27FC236}">
                <a16:creationId xmlns:a16="http://schemas.microsoft.com/office/drawing/2014/main" id="{ED2717BD-9C92-E32C-D2E0-7B54DD85A822}"/>
              </a:ext>
            </a:extLst>
          </p:cNvPr>
          <p:cNvGraphicFramePr>
            <a:graphicFrameLocks noGrp="1"/>
          </p:cNvGraphicFramePr>
          <p:nvPr/>
        </p:nvGraphicFramePr>
        <p:xfrm>
          <a:off x="838200" y="4345428"/>
          <a:ext cx="10515600" cy="2417890"/>
        </p:xfrm>
        <a:graphic>
          <a:graphicData uri="http://schemas.openxmlformats.org/drawingml/2006/table">
            <a:tbl>
              <a:tblPr/>
              <a:tblGrid>
                <a:gridCol w="2628900">
                  <a:extLst>
                    <a:ext uri="{9D8B030D-6E8A-4147-A177-3AD203B41FA5}">
                      <a16:colId xmlns:a16="http://schemas.microsoft.com/office/drawing/2014/main" val="1320333766"/>
                    </a:ext>
                  </a:extLst>
                </a:gridCol>
                <a:gridCol w="2628900">
                  <a:extLst>
                    <a:ext uri="{9D8B030D-6E8A-4147-A177-3AD203B41FA5}">
                      <a16:colId xmlns:a16="http://schemas.microsoft.com/office/drawing/2014/main" val="2201935520"/>
                    </a:ext>
                  </a:extLst>
                </a:gridCol>
                <a:gridCol w="2628900">
                  <a:extLst>
                    <a:ext uri="{9D8B030D-6E8A-4147-A177-3AD203B41FA5}">
                      <a16:colId xmlns:a16="http://schemas.microsoft.com/office/drawing/2014/main" val="1548657933"/>
                    </a:ext>
                  </a:extLst>
                </a:gridCol>
                <a:gridCol w="2628900">
                  <a:extLst>
                    <a:ext uri="{9D8B030D-6E8A-4147-A177-3AD203B41FA5}">
                      <a16:colId xmlns:a16="http://schemas.microsoft.com/office/drawing/2014/main" val="1163487249"/>
                    </a:ext>
                  </a:extLst>
                </a:gridCol>
              </a:tblGrid>
              <a:tr h="951865">
                <a:tc>
                  <a:txBody>
                    <a:bodyPr/>
                    <a:lstStyle/>
                    <a:p>
                      <a:pPr>
                        <a:lnSpc>
                          <a:spcPct val="300000"/>
                        </a:lnSpc>
                      </a:pPr>
                      <a:endParaRPr lang="en-IN"/>
                    </a:p>
                  </a:txBody>
                  <a:tcPr anchor="ctr">
                    <a:lnL>
                      <a:noFill/>
                    </a:lnL>
                    <a:lnR>
                      <a:noFill/>
                    </a:lnR>
                    <a:lnT>
                      <a:noFill/>
                    </a:lnT>
                    <a:lnB>
                      <a:noFill/>
                    </a:lnB>
                    <a:noFill/>
                  </a:tcPr>
                </a:tc>
                <a:tc>
                  <a:txBody>
                    <a:bodyPr/>
                    <a:lstStyle/>
                    <a:p>
                      <a:pPr>
                        <a:lnSpc>
                          <a:spcPct val="300000"/>
                        </a:lnSpc>
                      </a:pPr>
                      <a:r>
                        <a:rPr lang="en-IN"/>
                        <a:t>Automation Tools</a:t>
                      </a:r>
                    </a:p>
                  </a:txBody>
                  <a:tcPr anchor="ctr">
                    <a:lnL>
                      <a:noFill/>
                    </a:lnL>
                    <a:lnR>
                      <a:noFill/>
                    </a:lnR>
                    <a:lnT>
                      <a:noFill/>
                    </a:lnT>
                    <a:lnB>
                      <a:noFill/>
                    </a:lnB>
                    <a:noFill/>
                  </a:tcPr>
                </a:tc>
                <a:tc>
                  <a:txBody>
                    <a:bodyPr/>
                    <a:lstStyle/>
                    <a:p>
                      <a:pPr>
                        <a:lnSpc>
                          <a:spcPct val="300000"/>
                        </a:lnSpc>
                      </a:pPr>
                      <a:r>
                        <a:rPr lang="en-IN" dirty="0"/>
                        <a:t>Zapier, Make</a:t>
                      </a:r>
                    </a:p>
                  </a:txBody>
                  <a:tcPr anchor="ctr">
                    <a:lnL>
                      <a:noFill/>
                    </a:lnL>
                    <a:lnR>
                      <a:noFill/>
                    </a:lnR>
                    <a:lnT>
                      <a:noFill/>
                    </a:lnT>
                    <a:lnB>
                      <a:noFill/>
                    </a:lnB>
                    <a:noFill/>
                  </a:tcPr>
                </a:tc>
                <a:tc>
                  <a:txBody>
                    <a:bodyPr/>
                    <a:lstStyle/>
                    <a:p>
                      <a:pPr>
                        <a:lnSpc>
                          <a:spcPct val="300000"/>
                        </a:lnSpc>
                      </a:pPr>
                      <a:r>
                        <a:rPr lang="en-US" dirty="0"/>
                        <a:t>AI Triggers, Auto Emailing, Form → Sheet Linking</a:t>
                      </a:r>
                    </a:p>
                  </a:txBody>
                  <a:tcPr anchor="ctr">
                    <a:lnL>
                      <a:noFill/>
                    </a:lnL>
                    <a:lnR>
                      <a:noFill/>
                    </a:lnR>
                    <a:lnT>
                      <a:noFill/>
                    </a:lnT>
                    <a:lnB>
                      <a:noFill/>
                    </a:lnB>
                    <a:noFill/>
                  </a:tcPr>
                </a:tc>
                <a:extLst>
                  <a:ext uri="{0D108BD9-81ED-4DB2-BD59-A6C34878D82A}">
                    <a16:rowId xmlns:a16="http://schemas.microsoft.com/office/drawing/2014/main" val="2081967324"/>
                  </a:ext>
                </a:extLst>
              </a:tr>
            </a:tbl>
          </a:graphicData>
        </a:graphic>
      </p:graphicFrame>
    </p:spTree>
    <p:extLst>
      <p:ext uri="{BB962C8B-B14F-4D97-AF65-F5344CB8AC3E}">
        <p14:creationId xmlns:p14="http://schemas.microsoft.com/office/powerpoint/2010/main" val="27110510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6DC674E-E63F-6F8E-CD80-8FDE0AA70662}"/>
              </a:ext>
            </a:extLst>
          </p:cNvPr>
          <p:cNvGraphicFramePr>
            <a:graphicFrameLocks noGrp="1"/>
          </p:cNvGraphicFramePr>
          <p:nvPr>
            <p:extLst>
              <p:ext uri="{D42A27DB-BD31-4B8C-83A1-F6EECF244321}">
                <p14:modId xmlns:p14="http://schemas.microsoft.com/office/powerpoint/2010/main" val="4176811092"/>
              </p:ext>
            </p:extLst>
          </p:nvPr>
        </p:nvGraphicFramePr>
        <p:xfrm>
          <a:off x="781665" y="1476111"/>
          <a:ext cx="10515600" cy="640080"/>
        </p:xfrm>
        <a:graphic>
          <a:graphicData uri="http://schemas.openxmlformats.org/drawingml/2006/table">
            <a:tbl>
              <a:tblPr/>
              <a:tblGrid>
                <a:gridCol w="2628900">
                  <a:extLst>
                    <a:ext uri="{9D8B030D-6E8A-4147-A177-3AD203B41FA5}">
                      <a16:colId xmlns:a16="http://schemas.microsoft.com/office/drawing/2014/main" val="3760857039"/>
                    </a:ext>
                  </a:extLst>
                </a:gridCol>
                <a:gridCol w="2628900">
                  <a:extLst>
                    <a:ext uri="{9D8B030D-6E8A-4147-A177-3AD203B41FA5}">
                      <a16:colId xmlns:a16="http://schemas.microsoft.com/office/drawing/2014/main" val="2987491915"/>
                    </a:ext>
                  </a:extLst>
                </a:gridCol>
                <a:gridCol w="2628900">
                  <a:extLst>
                    <a:ext uri="{9D8B030D-6E8A-4147-A177-3AD203B41FA5}">
                      <a16:colId xmlns:a16="http://schemas.microsoft.com/office/drawing/2014/main" val="1266227184"/>
                    </a:ext>
                  </a:extLst>
                </a:gridCol>
                <a:gridCol w="2628900">
                  <a:extLst>
                    <a:ext uri="{9D8B030D-6E8A-4147-A177-3AD203B41FA5}">
                      <a16:colId xmlns:a16="http://schemas.microsoft.com/office/drawing/2014/main" val="2198432510"/>
                    </a:ext>
                  </a:extLst>
                </a:gridCol>
              </a:tblGrid>
              <a:tr h="574260">
                <a:tc>
                  <a:txBody>
                    <a:bodyPr/>
                    <a:lstStyle/>
                    <a:p>
                      <a:r>
                        <a:rPr lang="en-IN" dirty="0"/>
                        <a:t>📱 </a:t>
                      </a:r>
                      <a:r>
                        <a:rPr lang="en-IN" b="1" dirty="0"/>
                        <a:t>Digital Marketing &amp; Ads</a:t>
                      </a:r>
                      <a:endParaRPr lang="en-IN" dirty="0"/>
                    </a:p>
                  </a:txBody>
                  <a:tcPr anchor="ctr">
                    <a:lnL>
                      <a:noFill/>
                    </a:lnL>
                    <a:lnR>
                      <a:noFill/>
                    </a:lnR>
                    <a:lnT>
                      <a:noFill/>
                    </a:lnT>
                    <a:lnB>
                      <a:noFill/>
                    </a:lnB>
                    <a:noFill/>
                  </a:tcPr>
                </a:tc>
                <a:tc>
                  <a:txBody>
                    <a:bodyPr/>
                    <a:lstStyle/>
                    <a:p>
                      <a:r>
                        <a:rPr lang="en-IN"/>
                        <a:t>SEO &amp; Blogging</a:t>
                      </a:r>
                    </a:p>
                  </a:txBody>
                  <a:tcPr anchor="ctr">
                    <a:lnL>
                      <a:noFill/>
                    </a:lnL>
                    <a:lnR>
                      <a:noFill/>
                    </a:lnR>
                    <a:lnT>
                      <a:noFill/>
                    </a:lnT>
                    <a:lnB>
                      <a:noFill/>
                    </a:lnB>
                    <a:noFill/>
                  </a:tcPr>
                </a:tc>
                <a:tc>
                  <a:txBody>
                    <a:bodyPr/>
                    <a:lstStyle/>
                    <a:p>
                      <a:r>
                        <a:rPr lang="en-IN" dirty="0"/>
                        <a:t>On-page SEO</a:t>
                      </a:r>
                    </a:p>
                  </a:txBody>
                  <a:tcPr anchor="ctr">
                    <a:lnL>
                      <a:noFill/>
                    </a:lnL>
                    <a:lnR>
                      <a:noFill/>
                    </a:lnR>
                    <a:lnT>
                      <a:noFill/>
                    </a:lnT>
                    <a:lnB>
                      <a:noFill/>
                    </a:lnB>
                    <a:noFill/>
                  </a:tcPr>
                </a:tc>
                <a:tc>
                  <a:txBody>
                    <a:bodyPr/>
                    <a:lstStyle/>
                    <a:p>
                      <a:r>
                        <a:rPr lang="en-IN" dirty="0"/>
                        <a:t>Meta Tags, Content Structure</a:t>
                      </a:r>
                    </a:p>
                  </a:txBody>
                  <a:tcPr anchor="ctr">
                    <a:lnL>
                      <a:noFill/>
                    </a:lnL>
                    <a:lnR>
                      <a:noFill/>
                    </a:lnR>
                    <a:lnT>
                      <a:noFill/>
                    </a:lnT>
                    <a:lnB>
                      <a:noFill/>
                    </a:lnB>
                    <a:noFill/>
                  </a:tcPr>
                </a:tc>
                <a:extLst>
                  <a:ext uri="{0D108BD9-81ED-4DB2-BD59-A6C34878D82A}">
                    <a16:rowId xmlns:a16="http://schemas.microsoft.com/office/drawing/2014/main" val="289744072"/>
                  </a:ext>
                </a:extLst>
              </a:tr>
            </a:tbl>
          </a:graphicData>
        </a:graphic>
      </p:graphicFrame>
      <p:graphicFrame>
        <p:nvGraphicFramePr>
          <p:cNvPr id="3" name="Table 2">
            <a:extLst>
              <a:ext uri="{FF2B5EF4-FFF2-40B4-BE49-F238E27FC236}">
                <a16:creationId xmlns:a16="http://schemas.microsoft.com/office/drawing/2014/main" id="{6FB99458-C8F5-1E41-C9D7-016A998298B6}"/>
              </a:ext>
            </a:extLst>
          </p:cNvPr>
          <p:cNvGraphicFramePr>
            <a:graphicFrameLocks noGrp="1"/>
          </p:cNvGraphicFramePr>
          <p:nvPr>
            <p:extLst>
              <p:ext uri="{D42A27DB-BD31-4B8C-83A1-F6EECF244321}">
                <p14:modId xmlns:p14="http://schemas.microsoft.com/office/powerpoint/2010/main" val="755539937"/>
              </p:ext>
            </p:extLst>
          </p:nvPr>
        </p:nvGraphicFramePr>
        <p:xfrm>
          <a:off x="838200" y="2004097"/>
          <a:ext cx="10586884" cy="1534759"/>
        </p:xfrm>
        <a:graphic>
          <a:graphicData uri="http://schemas.openxmlformats.org/drawingml/2006/table">
            <a:tbl>
              <a:tblPr/>
              <a:tblGrid>
                <a:gridCol w="2646721">
                  <a:extLst>
                    <a:ext uri="{9D8B030D-6E8A-4147-A177-3AD203B41FA5}">
                      <a16:colId xmlns:a16="http://schemas.microsoft.com/office/drawing/2014/main" val="2737553428"/>
                    </a:ext>
                  </a:extLst>
                </a:gridCol>
                <a:gridCol w="2646721">
                  <a:extLst>
                    <a:ext uri="{9D8B030D-6E8A-4147-A177-3AD203B41FA5}">
                      <a16:colId xmlns:a16="http://schemas.microsoft.com/office/drawing/2014/main" val="2332154825"/>
                    </a:ext>
                  </a:extLst>
                </a:gridCol>
                <a:gridCol w="2646721">
                  <a:extLst>
                    <a:ext uri="{9D8B030D-6E8A-4147-A177-3AD203B41FA5}">
                      <a16:colId xmlns:a16="http://schemas.microsoft.com/office/drawing/2014/main" val="2397401967"/>
                    </a:ext>
                  </a:extLst>
                </a:gridCol>
                <a:gridCol w="2646721">
                  <a:extLst>
                    <a:ext uri="{9D8B030D-6E8A-4147-A177-3AD203B41FA5}">
                      <a16:colId xmlns:a16="http://schemas.microsoft.com/office/drawing/2014/main" val="3249771921"/>
                    </a:ext>
                  </a:extLst>
                </a:gridCol>
              </a:tblGrid>
              <a:tr h="1534759">
                <a:tc>
                  <a:txBody>
                    <a:bodyPr/>
                    <a:lstStyle/>
                    <a:p>
                      <a:endParaRPr lang="en-IN" dirty="0"/>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dirty="0"/>
                        <a:t>Blogging Tools</a:t>
                      </a:r>
                    </a:p>
                  </a:txBody>
                  <a:tcPr anchor="ctr">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WordPress, </a:t>
                      </a:r>
                      <a:r>
                        <a:rPr lang="en-IN" dirty="0" err="1"/>
                        <a:t>SurferSEO</a:t>
                      </a:r>
                      <a:r>
                        <a:rPr lang="en-IN" dirty="0"/>
                        <a:t> Mastery</a:t>
                      </a:r>
                    </a:p>
                    <a:p>
                      <a:endParaRPr lang="en-IN" dirty="0"/>
                    </a:p>
                  </a:txBody>
                  <a:tcPr anchor="ctr">
                    <a:lnL>
                      <a:noFill/>
                    </a:lnL>
                    <a:lnR>
                      <a:noFill/>
                    </a:lnR>
                    <a:lnT>
                      <a:noFill/>
                    </a:lnT>
                    <a:lnB>
                      <a:noFill/>
                    </a:lnB>
                    <a:noFill/>
                  </a:tcPr>
                </a:tc>
                <a:extLst>
                  <a:ext uri="{0D108BD9-81ED-4DB2-BD59-A6C34878D82A}">
                    <a16:rowId xmlns:a16="http://schemas.microsoft.com/office/drawing/2014/main" val="1293641002"/>
                  </a:ext>
                </a:extLst>
              </a:tr>
            </a:tbl>
          </a:graphicData>
        </a:graphic>
      </p:graphicFrame>
      <p:graphicFrame>
        <p:nvGraphicFramePr>
          <p:cNvPr id="4" name="Table 3">
            <a:extLst>
              <a:ext uri="{FF2B5EF4-FFF2-40B4-BE49-F238E27FC236}">
                <a16:creationId xmlns:a16="http://schemas.microsoft.com/office/drawing/2014/main" id="{41CC3DBF-A80F-88A8-4035-76994CAA1DE3}"/>
              </a:ext>
            </a:extLst>
          </p:cNvPr>
          <p:cNvGraphicFramePr>
            <a:graphicFrameLocks noGrp="1"/>
          </p:cNvGraphicFramePr>
          <p:nvPr>
            <p:extLst>
              <p:ext uri="{D42A27DB-BD31-4B8C-83A1-F6EECF244321}">
                <p14:modId xmlns:p14="http://schemas.microsoft.com/office/powerpoint/2010/main" val="1056768755"/>
              </p:ext>
            </p:extLst>
          </p:nvPr>
        </p:nvGraphicFramePr>
        <p:xfrm>
          <a:off x="835742" y="5099954"/>
          <a:ext cx="10515600" cy="365760"/>
        </p:xfrm>
        <a:graphic>
          <a:graphicData uri="http://schemas.openxmlformats.org/drawingml/2006/table">
            <a:tbl>
              <a:tblPr/>
              <a:tblGrid>
                <a:gridCol w="2628900">
                  <a:extLst>
                    <a:ext uri="{9D8B030D-6E8A-4147-A177-3AD203B41FA5}">
                      <a16:colId xmlns:a16="http://schemas.microsoft.com/office/drawing/2014/main" val="3572598123"/>
                    </a:ext>
                  </a:extLst>
                </a:gridCol>
                <a:gridCol w="2628900">
                  <a:extLst>
                    <a:ext uri="{9D8B030D-6E8A-4147-A177-3AD203B41FA5}">
                      <a16:colId xmlns:a16="http://schemas.microsoft.com/office/drawing/2014/main" val="981364839"/>
                    </a:ext>
                  </a:extLst>
                </a:gridCol>
                <a:gridCol w="2628900">
                  <a:extLst>
                    <a:ext uri="{9D8B030D-6E8A-4147-A177-3AD203B41FA5}">
                      <a16:colId xmlns:a16="http://schemas.microsoft.com/office/drawing/2014/main" val="154417192"/>
                    </a:ext>
                  </a:extLst>
                </a:gridCol>
                <a:gridCol w="2628900">
                  <a:extLst>
                    <a:ext uri="{9D8B030D-6E8A-4147-A177-3AD203B41FA5}">
                      <a16:colId xmlns:a16="http://schemas.microsoft.com/office/drawing/2014/main" val="2552935195"/>
                    </a:ext>
                  </a:extLst>
                </a:gridCol>
              </a:tblGrid>
              <a:tr h="0">
                <a:tc>
                  <a:txBody>
                    <a:bodyPr/>
                    <a:lstStyle/>
                    <a:p>
                      <a:endParaRPr lang="en-IN"/>
                    </a:p>
                  </a:txBody>
                  <a:tcPr anchor="ctr">
                    <a:lnL>
                      <a:noFill/>
                    </a:lnL>
                    <a:lnR>
                      <a:noFill/>
                    </a:lnR>
                    <a:lnT>
                      <a:noFill/>
                    </a:lnT>
                    <a:lnB>
                      <a:noFill/>
                    </a:lnB>
                    <a:noFill/>
                  </a:tcPr>
                </a:tc>
                <a:tc>
                  <a:txBody>
                    <a:bodyPr/>
                    <a:lstStyle/>
                    <a:p>
                      <a:r>
                        <a:rPr lang="en-IN"/>
                        <a:t>Instagram &amp; Reels</a:t>
                      </a:r>
                    </a:p>
                  </a:txBody>
                  <a:tcPr anchor="ctr">
                    <a:lnL>
                      <a:noFill/>
                    </a:lnL>
                    <a:lnR>
                      <a:noFill/>
                    </a:lnR>
                    <a:lnT>
                      <a:noFill/>
                    </a:lnT>
                    <a:lnB>
                      <a:noFill/>
                    </a:lnB>
                    <a:noFill/>
                  </a:tcPr>
                </a:tc>
                <a:tc>
                  <a:txBody>
                    <a:bodyPr/>
                    <a:lstStyle/>
                    <a:p>
                      <a:r>
                        <a:rPr lang="en-IN"/>
                        <a:t>Content Strategy</a:t>
                      </a:r>
                    </a:p>
                  </a:txBody>
                  <a:tcPr anchor="ctr">
                    <a:lnL>
                      <a:noFill/>
                    </a:lnL>
                    <a:lnR>
                      <a:noFill/>
                    </a:lnR>
                    <a:lnT>
                      <a:noFill/>
                    </a:lnT>
                    <a:lnB>
                      <a:noFill/>
                    </a:lnB>
                    <a:noFill/>
                  </a:tcPr>
                </a:tc>
                <a:tc>
                  <a:txBody>
                    <a:bodyPr/>
                    <a:lstStyle/>
                    <a:p>
                      <a:r>
                        <a:rPr lang="en-IN" dirty="0"/>
                        <a:t>Hooks, Trends, Captions</a:t>
                      </a:r>
                    </a:p>
                  </a:txBody>
                  <a:tcPr anchor="ctr">
                    <a:lnL>
                      <a:noFill/>
                    </a:lnL>
                    <a:lnR>
                      <a:noFill/>
                    </a:lnR>
                    <a:lnT>
                      <a:noFill/>
                    </a:lnT>
                    <a:lnB>
                      <a:noFill/>
                    </a:lnB>
                    <a:noFill/>
                  </a:tcPr>
                </a:tc>
                <a:extLst>
                  <a:ext uri="{0D108BD9-81ED-4DB2-BD59-A6C34878D82A}">
                    <a16:rowId xmlns:a16="http://schemas.microsoft.com/office/drawing/2014/main" val="4008297868"/>
                  </a:ext>
                </a:extLst>
              </a:tr>
            </a:tbl>
          </a:graphicData>
        </a:graphic>
      </p:graphicFrame>
      <p:graphicFrame>
        <p:nvGraphicFramePr>
          <p:cNvPr id="5" name="Table 4">
            <a:extLst>
              <a:ext uri="{FF2B5EF4-FFF2-40B4-BE49-F238E27FC236}">
                <a16:creationId xmlns:a16="http://schemas.microsoft.com/office/drawing/2014/main" id="{2024062A-A799-55C5-BEDB-C05E3608AF53}"/>
              </a:ext>
            </a:extLst>
          </p:cNvPr>
          <p:cNvGraphicFramePr>
            <a:graphicFrameLocks noGrp="1"/>
          </p:cNvGraphicFramePr>
          <p:nvPr>
            <p:extLst>
              <p:ext uri="{D42A27DB-BD31-4B8C-83A1-F6EECF244321}">
                <p14:modId xmlns:p14="http://schemas.microsoft.com/office/powerpoint/2010/main" val="1561298037"/>
              </p:ext>
            </p:extLst>
          </p:nvPr>
        </p:nvGraphicFramePr>
        <p:xfrm>
          <a:off x="835742" y="5521210"/>
          <a:ext cx="10515600" cy="365760"/>
        </p:xfrm>
        <a:graphic>
          <a:graphicData uri="http://schemas.openxmlformats.org/drawingml/2006/table">
            <a:tbl>
              <a:tblPr/>
              <a:tblGrid>
                <a:gridCol w="2628900">
                  <a:extLst>
                    <a:ext uri="{9D8B030D-6E8A-4147-A177-3AD203B41FA5}">
                      <a16:colId xmlns:a16="http://schemas.microsoft.com/office/drawing/2014/main" val="1575337739"/>
                    </a:ext>
                  </a:extLst>
                </a:gridCol>
                <a:gridCol w="2628900">
                  <a:extLst>
                    <a:ext uri="{9D8B030D-6E8A-4147-A177-3AD203B41FA5}">
                      <a16:colId xmlns:a16="http://schemas.microsoft.com/office/drawing/2014/main" val="3765484799"/>
                    </a:ext>
                  </a:extLst>
                </a:gridCol>
                <a:gridCol w="2628900">
                  <a:extLst>
                    <a:ext uri="{9D8B030D-6E8A-4147-A177-3AD203B41FA5}">
                      <a16:colId xmlns:a16="http://schemas.microsoft.com/office/drawing/2014/main" val="2493920312"/>
                    </a:ext>
                  </a:extLst>
                </a:gridCol>
                <a:gridCol w="2628900">
                  <a:extLst>
                    <a:ext uri="{9D8B030D-6E8A-4147-A177-3AD203B41FA5}">
                      <a16:colId xmlns:a16="http://schemas.microsoft.com/office/drawing/2014/main" val="31425444"/>
                    </a:ext>
                  </a:extLst>
                </a:gridCol>
              </a:tblGrid>
              <a:tr h="0">
                <a:tc>
                  <a:txBody>
                    <a:bodyPr/>
                    <a:lstStyle/>
                    <a:p>
                      <a:endParaRPr lang="en-IN"/>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Editing Tools</a:t>
                      </a:r>
                    </a:p>
                  </a:txBody>
                  <a:tcPr anchor="ctr">
                    <a:lnL>
                      <a:noFill/>
                    </a:lnL>
                    <a:lnR>
                      <a:noFill/>
                    </a:lnR>
                    <a:lnT>
                      <a:noFill/>
                    </a:lnT>
                    <a:lnB>
                      <a:noFill/>
                    </a:lnB>
                    <a:noFill/>
                  </a:tcPr>
                </a:tc>
                <a:tc>
                  <a:txBody>
                    <a:bodyPr/>
                    <a:lstStyle/>
                    <a:p>
                      <a:r>
                        <a:rPr lang="en-IN" dirty="0" err="1"/>
                        <a:t>CapCut</a:t>
                      </a:r>
                      <a:r>
                        <a:rPr lang="en-IN" dirty="0"/>
                        <a:t>, </a:t>
                      </a:r>
                      <a:r>
                        <a:rPr lang="en-IN" dirty="0" err="1"/>
                        <a:t>InShot</a:t>
                      </a:r>
                      <a:endParaRPr lang="en-IN" dirty="0"/>
                    </a:p>
                  </a:txBody>
                  <a:tcPr anchor="ctr">
                    <a:lnL>
                      <a:noFill/>
                    </a:lnL>
                    <a:lnR>
                      <a:noFill/>
                    </a:lnR>
                    <a:lnT>
                      <a:noFill/>
                    </a:lnT>
                    <a:lnB>
                      <a:noFill/>
                    </a:lnB>
                    <a:noFill/>
                  </a:tcPr>
                </a:tc>
                <a:extLst>
                  <a:ext uri="{0D108BD9-81ED-4DB2-BD59-A6C34878D82A}">
                    <a16:rowId xmlns:a16="http://schemas.microsoft.com/office/drawing/2014/main" val="4269466367"/>
                  </a:ext>
                </a:extLst>
              </a:tr>
            </a:tbl>
          </a:graphicData>
        </a:graphic>
      </p:graphicFrame>
      <p:graphicFrame>
        <p:nvGraphicFramePr>
          <p:cNvPr id="6" name="Table 5">
            <a:extLst>
              <a:ext uri="{FF2B5EF4-FFF2-40B4-BE49-F238E27FC236}">
                <a16:creationId xmlns:a16="http://schemas.microsoft.com/office/drawing/2014/main" id="{23A10782-C38A-2DAD-D80F-02EEF2E02722}"/>
              </a:ext>
            </a:extLst>
          </p:cNvPr>
          <p:cNvGraphicFramePr>
            <a:graphicFrameLocks noGrp="1"/>
          </p:cNvGraphicFramePr>
          <p:nvPr>
            <p:extLst>
              <p:ext uri="{D42A27DB-BD31-4B8C-83A1-F6EECF244321}">
                <p14:modId xmlns:p14="http://schemas.microsoft.com/office/powerpoint/2010/main" val="601658721"/>
              </p:ext>
            </p:extLst>
          </p:nvPr>
        </p:nvGraphicFramePr>
        <p:xfrm>
          <a:off x="835742" y="5605248"/>
          <a:ext cx="10518058" cy="1234497"/>
        </p:xfrm>
        <a:graphic>
          <a:graphicData uri="http://schemas.openxmlformats.org/drawingml/2006/table">
            <a:tbl>
              <a:tblPr/>
              <a:tblGrid>
                <a:gridCol w="2628900">
                  <a:extLst>
                    <a:ext uri="{9D8B030D-6E8A-4147-A177-3AD203B41FA5}">
                      <a16:colId xmlns:a16="http://schemas.microsoft.com/office/drawing/2014/main" val="4163825508"/>
                    </a:ext>
                  </a:extLst>
                </a:gridCol>
                <a:gridCol w="2628900">
                  <a:extLst>
                    <a:ext uri="{9D8B030D-6E8A-4147-A177-3AD203B41FA5}">
                      <a16:colId xmlns:a16="http://schemas.microsoft.com/office/drawing/2014/main" val="470491990"/>
                    </a:ext>
                  </a:extLst>
                </a:gridCol>
                <a:gridCol w="2628900">
                  <a:extLst>
                    <a:ext uri="{9D8B030D-6E8A-4147-A177-3AD203B41FA5}">
                      <a16:colId xmlns:a16="http://schemas.microsoft.com/office/drawing/2014/main" val="2830936940"/>
                    </a:ext>
                  </a:extLst>
                </a:gridCol>
                <a:gridCol w="2631358">
                  <a:extLst>
                    <a:ext uri="{9D8B030D-6E8A-4147-A177-3AD203B41FA5}">
                      <a16:colId xmlns:a16="http://schemas.microsoft.com/office/drawing/2014/main" val="446696166"/>
                    </a:ext>
                  </a:extLst>
                </a:gridCol>
              </a:tblGrid>
              <a:tr h="1234497">
                <a:tc>
                  <a:txBody>
                    <a:bodyPr/>
                    <a:lstStyle/>
                    <a:p>
                      <a:endParaRPr lang="en-IN"/>
                    </a:p>
                  </a:txBody>
                  <a:tcPr anchor="ctr">
                    <a:lnL>
                      <a:noFill/>
                    </a:lnL>
                    <a:lnR>
                      <a:noFill/>
                    </a:lnR>
                    <a:lnT>
                      <a:noFill/>
                    </a:lnT>
                    <a:lnB>
                      <a:noFill/>
                    </a:lnB>
                    <a:noFill/>
                  </a:tcPr>
                </a:tc>
                <a:tc>
                  <a:txBody>
                    <a:bodyPr/>
                    <a:lstStyle/>
                    <a:p>
                      <a:r>
                        <a:rPr lang="en-IN"/>
                        <a:t>Meta Ads</a:t>
                      </a:r>
                    </a:p>
                  </a:txBody>
                  <a:tcPr anchor="ctr">
                    <a:lnL>
                      <a:noFill/>
                    </a:lnL>
                    <a:lnR>
                      <a:noFill/>
                    </a:lnR>
                    <a:lnT>
                      <a:noFill/>
                    </a:lnT>
                    <a:lnB>
                      <a:noFill/>
                    </a:lnB>
                    <a:noFill/>
                  </a:tcPr>
                </a:tc>
                <a:tc>
                  <a:txBody>
                    <a:bodyPr/>
                    <a:lstStyle/>
                    <a:p>
                      <a:r>
                        <a:rPr lang="en-IN"/>
                        <a:t>Facebook/IG Ads</a:t>
                      </a:r>
                    </a:p>
                  </a:txBody>
                  <a:tcPr anchor="ctr">
                    <a:lnL>
                      <a:noFill/>
                    </a:lnL>
                    <a:lnR>
                      <a:noFill/>
                    </a:lnR>
                    <a:lnT>
                      <a:noFill/>
                    </a:lnT>
                    <a:lnB>
                      <a:noFill/>
                    </a:lnB>
                    <a:noFill/>
                  </a:tcPr>
                </a:tc>
                <a:tc>
                  <a:txBody>
                    <a:bodyPr/>
                    <a:lstStyle/>
                    <a:p>
                      <a:r>
                        <a:rPr lang="en-IN" dirty="0"/>
                        <a:t>Audience Setup, Creatives</a:t>
                      </a:r>
                    </a:p>
                  </a:txBody>
                  <a:tcPr anchor="ctr">
                    <a:lnL>
                      <a:noFill/>
                    </a:lnL>
                    <a:lnR>
                      <a:noFill/>
                    </a:lnR>
                    <a:lnT>
                      <a:noFill/>
                    </a:lnT>
                    <a:lnB>
                      <a:noFill/>
                    </a:lnB>
                    <a:noFill/>
                  </a:tcPr>
                </a:tc>
                <a:extLst>
                  <a:ext uri="{0D108BD9-81ED-4DB2-BD59-A6C34878D82A}">
                    <a16:rowId xmlns:a16="http://schemas.microsoft.com/office/drawing/2014/main" val="1315755794"/>
                  </a:ext>
                </a:extLst>
              </a:tr>
            </a:tbl>
          </a:graphicData>
        </a:graphic>
      </p:graphicFrame>
      <p:graphicFrame>
        <p:nvGraphicFramePr>
          <p:cNvPr id="7" name="Table 6">
            <a:extLst>
              <a:ext uri="{FF2B5EF4-FFF2-40B4-BE49-F238E27FC236}">
                <a16:creationId xmlns:a16="http://schemas.microsoft.com/office/drawing/2014/main" id="{6E1DE50E-14C0-D19B-DE2A-E4DAB01F716F}"/>
              </a:ext>
            </a:extLst>
          </p:cNvPr>
          <p:cNvGraphicFramePr>
            <a:graphicFrameLocks noGrp="1"/>
          </p:cNvGraphicFramePr>
          <p:nvPr>
            <p:extLst>
              <p:ext uri="{D42A27DB-BD31-4B8C-83A1-F6EECF244321}">
                <p14:modId xmlns:p14="http://schemas.microsoft.com/office/powerpoint/2010/main" val="1644846798"/>
              </p:ext>
            </p:extLst>
          </p:nvPr>
        </p:nvGraphicFramePr>
        <p:xfrm>
          <a:off x="641555" y="3037209"/>
          <a:ext cx="10515600" cy="640080"/>
        </p:xfrm>
        <a:graphic>
          <a:graphicData uri="http://schemas.openxmlformats.org/drawingml/2006/table">
            <a:tbl>
              <a:tblPr/>
              <a:tblGrid>
                <a:gridCol w="2628900">
                  <a:extLst>
                    <a:ext uri="{9D8B030D-6E8A-4147-A177-3AD203B41FA5}">
                      <a16:colId xmlns:a16="http://schemas.microsoft.com/office/drawing/2014/main" val="3097164400"/>
                    </a:ext>
                  </a:extLst>
                </a:gridCol>
                <a:gridCol w="2628900">
                  <a:extLst>
                    <a:ext uri="{9D8B030D-6E8A-4147-A177-3AD203B41FA5}">
                      <a16:colId xmlns:a16="http://schemas.microsoft.com/office/drawing/2014/main" val="1969420907"/>
                    </a:ext>
                  </a:extLst>
                </a:gridCol>
                <a:gridCol w="2628900">
                  <a:extLst>
                    <a:ext uri="{9D8B030D-6E8A-4147-A177-3AD203B41FA5}">
                      <a16:colId xmlns:a16="http://schemas.microsoft.com/office/drawing/2014/main" val="1311373096"/>
                    </a:ext>
                  </a:extLst>
                </a:gridCol>
                <a:gridCol w="2628900">
                  <a:extLst>
                    <a:ext uri="{9D8B030D-6E8A-4147-A177-3AD203B41FA5}">
                      <a16:colId xmlns:a16="http://schemas.microsoft.com/office/drawing/2014/main" val="543419289"/>
                    </a:ext>
                  </a:extLst>
                </a:gridCol>
              </a:tblGrid>
              <a:tr h="0">
                <a:tc>
                  <a:txBody>
                    <a:bodyPr/>
                    <a:lstStyle/>
                    <a:p>
                      <a:endParaRPr lang="en-IN"/>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A/B Testing</a:t>
                      </a:r>
                    </a:p>
                  </a:txBody>
                  <a:tcPr anchor="ctr">
                    <a:lnL>
                      <a:noFill/>
                    </a:lnL>
                    <a:lnR>
                      <a:noFill/>
                    </a:lnR>
                    <a:lnT>
                      <a:noFill/>
                    </a:lnT>
                    <a:lnB>
                      <a:noFill/>
                    </a:lnB>
                    <a:noFill/>
                  </a:tcPr>
                </a:tc>
                <a:tc>
                  <a:txBody>
                    <a:bodyPr/>
                    <a:lstStyle/>
                    <a:p>
                      <a:r>
                        <a:rPr lang="en-IN" dirty="0"/>
                        <a:t>Budgeting, Conversion Tracking</a:t>
                      </a:r>
                    </a:p>
                  </a:txBody>
                  <a:tcPr anchor="ctr">
                    <a:lnL>
                      <a:noFill/>
                    </a:lnL>
                    <a:lnR>
                      <a:noFill/>
                    </a:lnR>
                    <a:lnT>
                      <a:noFill/>
                    </a:lnT>
                    <a:lnB>
                      <a:noFill/>
                    </a:lnB>
                    <a:noFill/>
                  </a:tcPr>
                </a:tc>
                <a:extLst>
                  <a:ext uri="{0D108BD9-81ED-4DB2-BD59-A6C34878D82A}">
                    <a16:rowId xmlns:a16="http://schemas.microsoft.com/office/drawing/2014/main" val="542837351"/>
                  </a:ext>
                </a:extLst>
              </a:tr>
            </a:tbl>
          </a:graphicData>
        </a:graphic>
      </p:graphicFrame>
      <p:graphicFrame>
        <p:nvGraphicFramePr>
          <p:cNvPr id="8" name="Table 7">
            <a:extLst>
              <a:ext uri="{FF2B5EF4-FFF2-40B4-BE49-F238E27FC236}">
                <a16:creationId xmlns:a16="http://schemas.microsoft.com/office/drawing/2014/main" id="{96E7D8EE-AC41-534D-519C-D79BDFEA491D}"/>
              </a:ext>
            </a:extLst>
          </p:cNvPr>
          <p:cNvGraphicFramePr>
            <a:graphicFrameLocks noGrp="1"/>
          </p:cNvGraphicFramePr>
          <p:nvPr>
            <p:extLst>
              <p:ext uri="{D42A27DB-BD31-4B8C-83A1-F6EECF244321}">
                <p14:modId xmlns:p14="http://schemas.microsoft.com/office/powerpoint/2010/main" val="3666957363"/>
              </p:ext>
            </p:extLst>
          </p:nvPr>
        </p:nvGraphicFramePr>
        <p:xfrm>
          <a:off x="966019" y="2987900"/>
          <a:ext cx="10515600" cy="2713702"/>
        </p:xfrm>
        <a:graphic>
          <a:graphicData uri="http://schemas.openxmlformats.org/drawingml/2006/table">
            <a:tbl>
              <a:tblPr/>
              <a:tblGrid>
                <a:gridCol w="2628900">
                  <a:extLst>
                    <a:ext uri="{9D8B030D-6E8A-4147-A177-3AD203B41FA5}">
                      <a16:colId xmlns:a16="http://schemas.microsoft.com/office/drawing/2014/main" val="2416737386"/>
                    </a:ext>
                  </a:extLst>
                </a:gridCol>
                <a:gridCol w="2628900">
                  <a:extLst>
                    <a:ext uri="{9D8B030D-6E8A-4147-A177-3AD203B41FA5}">
                      <a16:colId xmlns:a16="http://schemas.microsoft.com/office/drawing/2014/main" val="1987917592"/>
                    </a:ext>
                  </a:extLst>
                </a:gridCol>
                <a:gridCol w="2628900">
                  <a:extLst>
                    <a:ext uri="{9D8B030D-6E8A-4147-A177-3AD203B41FA5}">
                      <a16:colId xmlns:a16="http://schemas.microsoft.com/office/drawing/2014/main" val="4087443032"/>
                    </a:ext>
                  </a:extLst>
                </a:gridCol>
                <a:gridCol w="2628900">
                  <a:extLst>
                    <a:ext uri="{9D8B030D-6E8A-4147-A177-3AD203B41FA5}">
                      <a16:colId xmlns:a16="http://schemas.microsoft.com/office/drawing/2014/main" val="2222860334"/>
                    </a:ext>
                  </a:extLst>
                </a:gridCol>
              </a:tblGrid>
              <a:tr h="2713702">
                <a:tc>
                  <a:txBody>
                    <a:bodyPr/>
                    <a:lstStyle/>
                    <a:p>
                      <a:endParaRPr lang="en-IN"/>
                    </a:p>
                  </a:txBody>
                  <a:tcPr anchor="ctr">
                    <a:lnL>
                      <a:noFill/>
                    </a:lnL>
                    <a:lnR>
                      <a:noFill/>
                    </a:lnR>
                    <a:lnT>
                      <a:noFill/>
                    </a:lnT>
                    <a:lnB>
                      <a:noFill/>
                    </a:lnB>
                    <a:noFill/>
                  </a:tcPr>
                </a:tc>
                <a:tc>
                  <a:txBody>
                    <a:bodyPr/>
                    <a:lstStyle/>
                    <a:p>
                      <a:r>
                        <a:rPr lang="en-IN"/>
                        <a:t>Email Flows</a:t>
                      </a:r>
                    </a:p>
                  </a:txBody>
                  <a:tcPr anchor="ctr">
                    <a:lnL>
                      <a:noFill/>
                    </a:lnL>
                    <a:lnR>
                      <a:noFill/>
                    </a:lnR>
                    <a:lnT>
                      <a:noFill/>
                    </a:lnT>
                    <a:lnB>
                      <a:noFill/>
                    </a:lnB>
                    <a:noFill/>
                  </a:tcPr>
                </a:tc>
                <a:tc>
                  <a:txBody>
                    <a:bodyPr/>
                    <a:lstStyle/>
                    <a:p>
                      <a:r>
                        <a:rPr lang="en-IN" dirty="0"/>
                        <a:t>Mailchimp, </a:t>
                      </a:r>
                      <a:r>
                        <a:rPr lang="en-IN" dirty="0" err="1"/>
                        <a:t>ConvertKit</a:t>
                      </a:r>
                      <a:endParaRPr lang="en-IN" dirty="0"/>
                    </a:p>
                  </a:txBody>
                  <a:tcPr anchor="ctr">
                    <a:lnL>
                      <a:noFill/>
                    </a:lnL>
                    <a:lnR>
                      <a:noFill/>
                    </a:lnR>
                    <a:lnT>
                      <a:noFill/>
                    </a:lnT>
                    <a:lnB>
                      <a:noFill/>
                    </a:lnB>
                    <a:noFill/>
                  </a:tcPr>
                </a:tc>
                <a:tc>
                  <a:txBody>
                    <a:bodyPr/>
                    <a:lstStyle/>
                    <a:p>
                      <a:r>
                        <a:rPr lang="en-IN" dirty="0"/>
                        <a:t>List Segmentation, Sequences</a:t>
                      </a:r>
                    </a:p>
                  </a:txBody>
                  <a:tcPr anchor="ctr">
                    <a:lnL>
                      <a:noFill/>
                    </a:lnL>
                    <a:lnR>
                      <a:noFill/>
                    </a:lnR>
                    <a:lnT>
                      <a:noFill/>
                    </a:lnT>
                    <a:lnB>
                      <a:noFill/>
                    </a:lnB>
                    <a:noFill/>
                  </a:tcPr>
                </a:tc>
                <a:extLst>
                  <a:ext uri="{0D108BD9-81ED-4DB2-BD59-A6C34878D82A}">
                    <a16:rowId xmlns:a16="http://schemas.microsoft.com/office/drawing/2014/main" val="3239048489"/>
                  </a:ext>
                </a:extLst>
              </a:tr>
            </a:tbl>
          </a:graphicData>
        </a:graphic>
      </p:graphicFrame>
      <p:sp>
        <p:nvSpPr>
          <p:cNvPr id="9" name="Title 8">
            <a:extLst>
              <a:ext uri="{FF2B5EF4-FFF2-40B4-BE49-F238E27FC236}">
                <a16:creationId xmlns:a16="http://schemas.microsoft.com/office/drawing/2014/main" id="{50AC4C46-0B71-05CD-B5D4-22F049543AC2}"/>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36661110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3206C99-94F7-36C0-C140-DBF532F88B40}"/>
              </a:ext>
            </a:extLst>
          </p:cNvPr>
          <p:cNvGraphicFramePr>
            <a:graphicFrameLocks noGrp="1"/>
          </p:cNvGraphicFramePr>
          <p:nvPr>
            <p:extLst>
              <p:ext uri="{D42A27DB-BD31-4B8C-83A1-F6EECF244321}">
                <p14:modId xmlns:p14="http://schemas.microsoft.com/office/powerpoint/2010/main" val="339532301"/>
              </p:ext>
            </p:extLst>
          </p:nvPr>
        </p:nvGraphicFramePr>
        <p:xfrm>
          <a:off x="720213" y="1709830"/>
          <a:ext cx="10515600" cy="640080"/>
        </p:xfrm>
        <a:graphic>
          <a:graphicData uri="http://schemas.openxmlformats.org/drawingml/2006/table">
            <a:tbl>
              <a:tblPr/>
              <a:tblGrid>
                <a:gridCol w="2628900">
                  <a:extLst>
                    <a:ext uri="{9D8B030D-6E8A-4147-A177-3AD203B41FA5}">
                      <a16:colId xmlns:a16="http://schemas.microsoft.com/office/drawing/2014/main" val="1005305156"/>
                    </a:ext>
                  </a:extLst>
                </a:gridCol>
                <a:gridCol w="2628900">
                  <a:extLst>
                    <a:ext uri="{9D8B030D-6E8A-4147-A177-3AD203B41FA5}">
                      <a16:colId xmlns:a16="http://schemas.microsoft.com/office/drawing/2014/main" val="3801024608"/>
                    </a:ext>
                  </a:extLst>
                </a:gridCol>
                <a:gridCol w="2628900">
                  <a:extLst>
                    <a:ext uri="{9D8B030D-6E8A-4147-A177-3AD203B41FA5}">
                      <a16:colId xmlns:a16="http://schemas.microsoft.com/office/drawing/2014/main" val="3753183259"/>
                    </a:ext>
                  </a:extLst>
                </a:gridCol>
                <a:gridCol w="2628900">
                  <a:extLst>
                    <a:ext uri="{9D8B030D-6E8A-4147-A177-3AD203B41FA5}">
                      <a16:colId xmlns:a16="http://schemas.microsoft.com/office/drawing/2014/main" val="139427202"/>
                    </a:ext>
                  </a:extLst>
                </a:gridCol>
              </a:tblGrid>
              <a:tr h="0">
                <a:tc>
                  <a:txBody>
                    <a:bodyPr/>
                    <a:lstStyle/>
                    <a:p>
                      <a:r>
                        <a:rPr lang="en-IN" dirty="0"/>
                        <a:t>🎨 </a:t>
                      </a:r>
                      <a:r>
                        <a:rPr lang="en-IN" b="1" dirty="0"/>
                        <a:t>Visual Communication</a:t>
                      </a:r>
                      <a:endParaRPr lang="en-IN" dirty="0"/>
                    </a:p>
                  </a:txBody>
                  <a:tcPr anchor="ctr">
                    <a:lnL>
                      <a:noFill/>
                    </a:lnL>
                    <a:lnR>
                      <a:noFill/>
                    </a:lnR>
                    <a:lnT>
                      <a:noFill/>
                    </a:lnT>
                    <a:lnB>
                      <a:noFill/>
                    </a:lnB>
                    <a:noFill/>
                  </a:tcPr>
                </a:tc>
                <a:tc>
                  <a:txBody>
                    <a:bodyPr/>
                    <a:lstStyle/>
                    <a:p>
                      <a:r>
                        <a:rPr lang="en-IN"/>
                        <a:t>Canva for Business</a:t>
                      </a:r>
                    </a:p>
                  </a:txBody>
                  <a:tcPr anchor="ctr">
                    <a:lnL>
                      <a:noFill/>
                    </a:lnL>
                    <a:lnR>
                      <a:noFill/>
                    </a:lnR>
                    <a:lnT>
                      <a:noFill/>
                    </a:lnT>
                    <a:lnB>
                      <a:noFill/>
                    </a:lnB>
                    <a:noFill/>
                  </a:tcPr>
                </a:tc>
                <a:tc>
                  <a:txBody>
                    <a:bodyPr/>
                    <a:lstStyle/>
                    <a:p>
                      <a:r>
                        <a:rPr lang="en-IN"/>
                        <a:t>Templates</a:t>
                      </a:r>
                    </a:p>
                  </a:txBody>
                  <a:tcPr anchor="ctr">
                    <a:lnL>
                      <a:noFill/>
                    </a:lnL>
                    <a:lnR>
                      <a:noFill/>
                    </a:lnR>
                    <a:lnT>
                      <a:noFill/>
                    </a:lnT>
                    <a:lnB>
                      <a:noFill/>
                    </a:lnB>
                    <a:noFill/>
                  </a:tcPr>
                </a:tc>
                <a:tc>
                  <a:txBody>
                    <a:bodyPr/>
                    <a:lstStyle/>
                    <a:p>
                      <a:r>
                        <a:rPr lang="en-IN" dirty="0"/>
                        <a:t>Social Media, Brand Kit</a:t>
                      </a:r>
                    </a:p>
                  </a:txBody>
                  <a:tcPr anchor="ctr">
                    <a:lnL>
                      <a:noFill/>
                    </a:lnL>
                    <a:lnR>
                      <a:noFill/>
                    </a:lnR>
                    <a:lnT>
                      <a:noFill/>
                    </a:lnT>
                    <a:lnB>
                      <a:noFill/>
                    </a:lnB>
                    <a:noFill/>
                  </a:tcPr>
                </a:tc>
                <a:extLst>
                  <a:ext uri="{0D108BD9-81ED-4DB2-BD59-A6C34878D82A}">
                    <a16:rowId xmlns:a16="http://schemas.microsoft.com/office/drawing/2014/main" val="4267940294"/>
                  </a:ext>
                </a:extLst>
              </a:tr>
            </a:tbl>
          </a:graphicData>
        </a:graphic>
      </p:graphicFrame>
      <p:graphicFrame>
        <p:nvGraphicFramePr>
          <p:cNvPr id="3" name="Table 2">
            <a:extLst>
              <a:ext uri="{FF2B5EF4-FFF2-40B4-BE49-F238E27FC236}">
                <a16:creationId xmlns:a16="http://schemas.microsoft.com/office/drawing/2014/main" id="{5FEA2FD6-45D4-F4A5-561E-78160211D871}"/>
              </a:ext>
            </a:extLst>
          </p:cNvPr>
          <p:cNvGraphicFramePr>
            <a:graphicFrameLocks noGrp="1"/>
          </p:cNvGraphicFramePr>
          <p:nvPr>
            <p:extLst>
              <p:ext uri="{D42A27DB-BD31-4B8C-83A1-F6EECF244321}">
                <p14:modId xmlns:p14="http://schemas.microsoft.com/office/powerpoint/2010/main" val="1029280058"/>
              </p:ext>
            </p:extLst>
          </p:nvPr>
        </p:nvGraphicFramePr>
        <p:xfrm>
          <a:off x="838200" y="5281286"/>
          <a:ext cx="10515600" cy="640080"/>
        </p:xfrm>
        <a:graphic>
          <a:graphicData uri="http://schemas.openxmlformats.org/drawingml/2006/table">
            <a:tbl>
              <a:tblPr/>
              <a:tblGrid>
                <a:gridCol w="2628900">
                  <a:extLst>
                    <a:ext uri="{9D8B030D-6E8A-4147-A177-3AD203B41FA5}">
                      <a16:colId xmlns:a16="http://schemas.microsoft.com/office/drawing/2014/main" val="2548344738"/>
                    </a:ext>
                  </a:extLst>
                </a:gridCol>
                <a:gridCol w="2628900">
                  <a:extLst>
                    <a:ext uri="{9D8B030D-6E8A-4147-A177-3AD203B41FA5}">
                      <a16:colId xmlns:a16="http://schemas.microsoft.com/office/drawing/2014/main" val="3314143209"/>
                    </a:ext>
                  </a:extLst>
                </a:gridCol>
                <a:gridCol w="2628900">
                  <a:extLst>
                    <a:ext uri="{9D8B030D-6E8A-4147-A177-3AD203B41FA5}">
                      <a16:colId xmlns:a16="http://schemas.microsoft.com/office/drawing/2014/main" val="2443532896"/>
                    </a:ext>
                  </a:extLst>
                </a:gridCol>
                <a:gridCol w="2628900">
                  <a:extLst>
                    <a:ext uri="{9D8B030D-6E8A-4147-A177-3AD203B41FA5}">
                      <a16:colId xmlns:a16="http://schemas.microsoft.com/office/drawing/2014/main" val="2770682702"/>
                    </a:ext>
                  </a:extLst>
                </a:gridCol>
              </a:tblGrid>
              <a:tr h="0">
                <a:tc>
                  <a:txBody>
                    <a:bodyPr/>
                    <a:lstStyle/>
                    <a:p>
                      <a:r>
                        <a:rPr lang="en-IN"/>
                        <a:t>&amp; Branding</a:t>
                      </a:r>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Advanced Tools</a:t>
                      </a:r>
                    </a:p>
                  </a:txBody>
                  <a:tcPr anchor="ctr">
                    <a:lnL>
                      <a:noFill/>
                    </a:lnL>
                    <a:lnR>
                      <a:noFill/>
                    </a:lnR>
                    <a:lnT>
                      <a:noFill/>
                    </a:lnT>
                    <a:lnB>
                      <a:noFill/>
                    </a:lnB>
                    <a:noFill/>
                  </a:tcPr>
                </a:tc>
                <a:tc>
                  <a:txBody>
                    <a:bodyPr/>
                    <a:lstStyle/>
                    <a:p>
                      <a:r>
                        <a:rPr lang="en-IN" dirty="0"/>
                        <a:t>Magic Resize, AI Features</a:t>
                      </a:r>
                    </a:p>
                  </a:txBody>
                  <a:tcPr anchor="ctr">
                    <a:lnL>
                      <a:noFill/>
                    </a:lnL>
                    <a:lnR>
                      <a:noFill/>
                    </a:lnR>
                    <a:lnT>
                      <a:noFill/>
                    </a:lnT>
                    <a:lnB>
                      <a:noFill/>
                    </a:lnB>
                    <a:noFill/>
                  </a:tcPr>
                </a:tc>
                <a:extLst>
                  <a:ext uri="{0D108BD9-81ED-4DB2-BD59-A6C34878D82A}">
                    <a16:rowId xmlns:a16="http://schemas.microsoft.com/office/drawing/2014/main" val="2354427099"/>
                  </a:ext>
                </a:extLst>
              </a:tr>
            </a:tbl>
          </a:graphicData>
        </a:graphic>
      </p:graphicFrame>
      <p:graphicFrame>
        <p:nvGraphicFramePr>
          <p:cNvPr id="4" name="Table 3">
            <a:extLst>
              <a:ext uri="{FF2B5EF4-FFF2-40B4-BE49-F238E27FC236}">
                <a16:creationId xmlns:a16="http://schemas.microsoft.com/office/drawing/2014/main" id="{6C6EBDFA-605B-ED53-CB25-E55100B68DE5}"/>
              </a:ext>
            </a:extLst>
          </p:cNvPr>
          <p:cNvGraphicFramePr>
            <a:graphicFrameLocks noGrp="1"/>
          </p:cNvGraphicFramePr>
          <p:nvPr>
            <p:extLst>
              <p:ext uri="{D42A27DB-BD31-4B8C-83A1-F6EECF244321}">
                <p14:modId xmlns:p14="http://schemas.microsoft.com/office/powerpoint/2010/main" val="3744647573"/>
              </p:ext>
            </p:extLst>
          </p:nvPr>
        </p:nvGraphicFramePr>
        <p:xfrm>
          <a:off x="838200" y="4298558"/>
          <a:ext cx="10515600" cy="365760"/>
        </p:xfrm>
        <a:graphic>
          <a:graphicData uri="http://schemas.openxmlformats.org/drawingml/2006/table">
            <a:tbl>
              <a:tblPr/>
              <a:tblGrid>
                <a:gridCol w="2628900">
                  <a:extLst>
                    <a:ext uri="{9D8B030D-6E8A-4147-A177-3AD203B41FA5}">
                      <a16:colId xmlns:a16="http://schemas.microsoft.com/office/drawing/2014/main" val="1484569902"/>
                    </a:ext>
                  </a:extLst>
                </a:gridCol>
                <a:gridCol w="2628900">
                  <a:extLst>
                    <a:ext uri="{9D8B030D-6E8A-4147-A177-3AD203B41FA5}">
                      <a16:colId xmlns:a16="http://schemas.microsoft.com/office/drawing/2014/main" val="730373110"/>
                    </a:ext>
                  </a:extLst>
                </a:gridCol>
                <a:gridCol w="2628900">
                  <a:extLst>
                    <a:ext uri="{9D8B030D-6E8A-4147-A177-3AD203B41FA5}">
                      <a16:colId xmlns:a16="http://schemas.microsoft.com/office/drawing/2014/main" val="3353120711"/>
                    </a:ext>
                  </a:extLst>
                </a:gridCol>
                <a:gridCol w="2628900">
                  <a:extLst>
                    <a:ext uri="{9D8B030D-6E8A-4147-A177-3AD203B41FA5}">
                      <a16:colId xmlns:a16="http://schemas.microsoft.com/office/drawing/2014/main" val="1939643316"/>
                    </a:ext>
                  </a:extLst>
                </a:gridCol>
              </a:tblGrid>
              <a:tr h="0">
                <a:tc>
                  <a:txBody>
                    <a:bodyPr/>
                    <a:lstStyle/>
                    <a:p>
                      <a:endParaRPr lang="en-IN" dirty="0"/>
                    </a:p>
                  </a:txBody>
                  <a:tcPr anchor="ctr">
                    <a:lnL>
                      <a:noFill/>
                    </a:lnL>
                    <a:lnR>
                      <a:noFill/>
                    </a:lnR>
                    <a:lnT>
                      <a:noFill/>
                    </a:lnT>
                    <a:lnB>
                      <a:noFill/>
                    </a:lnB>
                    <a:noFill/>
                  </a:tcPr>
                </a:tc>
                <a:tc>
                  <a:txBody>
                    <a:bodyPr/>
                    <a:lstStyle/>
                    <a:p>
                      <a:r>
                        <a:rPr lang="en-IN"/>
                        <a:t>Branding &amp; Identity</a:t>
                      </a:r>
                    </a:p>
                  </a:txBody>
                  <a:tcPr anchor="ctr">
                    <a:lnL>
                      <a:noFill/>
                    </a:lnL>
                    <a:lnR>
                      <a:noFill/>
                    </a:lnR>
                    <a:lnT>
                      <a:noFill/>
                    </a:lnT>
                    <a:lnB>
                      <a:noFill/>
                    </a:lnB>
                    <a:noFill/>
                  </a:tcPr>
                </a:tc>
                <a:tc>
                  <a:txBody>
                    <a:bodyPr/>
                    <a:lstStyle/>
                    <a:p>
                      <a:r>
                        <a:rPr lang="en-IN"/>
                        <a:t>Logo Design</a:t>
                      </a:r>
                    </a:p>
                  </a:txBody>
                  <a:tcPr anchor="ctr">
                    <a:lnL>
                      <a:noFill/>
                    </a:lnL>
                    <a:lnR>
                      <a:noFill/>
                    </a:lnR>
                    <a:lnT>
                      <a:noFill/>
                    </a:lnT>
                    <a:lnB>
                      <a:noFill/>
                    </a:lnB>
                    <a:noFill/>
                  </a:tcPr>
                </a:tc>
                <a:tc>
                  <a:txBody>
                    <a:bodyPr/>
                    <a:lstStyle/>
                    <a:p>
                      <a:r>
                        <a:rPr lang="en-IN" dirty="0"/>
                        <a:t>Typography, Icons</a:t>
                      </a:r>
                    </a:p>
                  </a:txBody>
                  <a:tcPr anchor="ctr">
                    <a:lnL>
                      <a:noFill/>
                    </a:lnL>
                    <a:lnR>
                      <a:noFill/>
                    </a:lnR>
                    <a:lnT>
                      <a:noFill/>
                    </a:lnT>
                    <a:lnB>
                      <a:noFill/>
                    </a:lnB>
                    <a:noFill/>
                  </a:tcPr>
                </a:tc>
                <a:extLst>
                  <a:ext uri="{0D108BD9-81ED-4DB2-BD59-A6C34878D82A}">
                    <a16:rowId xmlns:a16="http://schemas.microsoft.com/office/drawing/2014/main" val="1352249436"/>
                  </a:ext>
                </a:extLst>
              </a:tr>
            </a:tbl>
          </a:graphicData>
        </a:graphic>
      </p:graphicFrame>
      <p:graphicFrame>
        <p:nvGraphicFramePr>
          <p:cNvPr id="5" name="Table 4">
            <a:extLst>
              <a:ext uri="{FF2B5EF4-FFF2-40B4-BE49-F238E27FC236}">
                <a16:creationId xmlns:a16="http://schemas.microsoft.com/office/drawing/2014/main" id="{F079FF4F-405D-DD15-F2D3-7C2635668B4D}"/>
              </a:ext>
            </a:extLst>
          </p:cNvPr>
          <p:cNvGraphicFramePr>
            <a:graphicFrameLocks noGrp="1"/>
          </p:cNvGraphicFramePr>
          <p:nvPr>
            <p:extLst>
              <p:ext uri="{D42A27DB-BD31-4B8C-83A1-F6EECF244321}">
                <p14:modId xmlns:p14="http://schemas.microsoft.com/office/powerpoint/2010/main" val="3527099099"/>
              </p:ext>
            </p:extLst>
          </p:nvPr>
        </p:nvGraphicFramePr>
        <p:xfrm>
          <a:off x="838200" y="3727142"/>
          <a:ext cx="10515600" cy="640080"/>
        </p:xfrm>
        <a:graphic>
          <a:graphicData uri="http://schemas.openxmlformats.org/drawingml/2006/table">
            <a:tbl>
              <a:tblPr/>
              <a:tblGrid>
                <a:gridCol w="2628900">
                  <a:extLst>
                    <a:ext uri="{9D8B030D-6E8A-4147-A177-3AD203B41FA5}">
                      <a16:colId xmlns:a16="http://schemas.microsoft.com/office/drawing/2014/main" val="1502714351"/>
                    </a:ext>
                  </a:extLst>
                </a:gridCol>
                <a:gridCol w="2628900">
                  <a:extLst>
                    <a:ext uri="{9D8B030D-6E8A-4147-A177-3AD203B41FA5}">
                      <a16:colId xmlns:a16="http://schemas.microsoft.com/office/drawing/2014/main" val="546877330"/>
                    </a:ext>
                  </a:extLst>
                </a:gridCol>
                <a:gridCol w="2628900">
                  <a:extLst>
                    <a:ext uri="{9D8B030D-6E8A-4147-A177-3AD203B41FA5}">
                      <a16:colId xmlns:a16="http://schemas.microsoft.com/office/drawing/2014/main" val="3949148720"/>
                    </a:ext>
                  </a:extLst>
                </a:gridCol>
                <a:gridCol w="2628900">
                  <a:extLst>
                    <a:ext uri="{9D8B030D-6E8A-4147-A177-3AD203B41FA5}">
                      <a16:colId xmlns:a16="http://schemas.microsoft.com/office/drawing/2014/main" val="1172935439"/>
                    </a:ext>
                  </a:extLst>
                </a:gridCol>
              </a:tblGrid>
              <a:tr h="0">
                <a:tc>
                  <a:txBody>
                    <a:bodyPr/>
                    <a:lstStyle/>
                    <a:p>
                      <a:endParaRPr lang="en-IN" dirty="0"/>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Moodboarding</a:t>
                      </a:r>
                    </a:p>
                  </a:txBody>
                  <a:tcPr anchor="ctr">
                    <a:lnL>
                      <a:noFill/>
                    </a:lnL>
                    <a:lnR>
                      <a:noFill/>
                    </a:lnR>
                    <a:lnT>
                      <a:noFill/>
                    </a:lnT>
                    <a:lnB>
                      <a:noFill/>
                    </a:lnB>
                    <a:noFill/>
                  </a:tcPr>
                </a:tc>
                <a:tc>
                  <a:txBody>
                    <a:bodyPr/>
                    <a:lstStyle/>
                    <a:p>
                      <a:r>
                        <a:rPr lang="en-IN" dirty="0" err="1"/>
                        <a:t>Color</a:t>
                      </a:r>
                      <a:r>
                        <a:rPr lang="en-IN" dirty="0"/>
                        <a:t> Theory, Visual Narrative</a:t>
                      </a:r>
                    </a:p>
                  </a:txBody>
                  <a:tcPr anchor="ctr">
                    <a:lnL>
                      <a:noFill/>
                    </a:lnL>
                    <a:lnR>
                      <a:noFill/>
                    </a:lnR>
                    <a:lnT>
                      <a:noFill/>
                    </a:lnT>
                    <a:lnB>
                      <a:noFill/>
                    </a:lnB>
                    <a:noFill/>
                  </a:tcPr>
                </a:tc>
                <a:extLst>
                  <a:ext uri="{0D108BD9-81ED-4DB2-BD59-A6C34878D82A}">
                    <a16:rowId xmlns:a16="http://schemas.microsoft.com/office/drawing/2014/main" val="775128911"/>
                  </a:ext>
                </a:extLst>
              </a:tr>
            </a:tbl>
          </a:graphicData>
        </a:graphic>
      </p:graphicFrame>
      <p:graphicFrame>
        <p:nvGraphicFramePr>
          <p:cNvPr id="6" name="Table 5">
            <a:extLst>
              <a:ext uri="{FF2B5EF4-FFF2-40B4-BE49-F238E27FC236}">
                <a16:creationId xmlns:a16="http://schemas.microsoft.com/office/drawing/2014/main" id="{2E7C455E-B583-F699-9245-0F65E3ABAD96}"/>
              </a:ext>
            </a:extLst>
          </p:cNvPr>
          <p:cNvGraphicFramePr>
            <a:graphicFrameLocks noGrp="1"/>
          </p:cNvGraphicFramePr>
          <p:nvPr>
            <p:extLst>
              <p:ext uri="{D42A27DB-BD31-4B8C-83A1-F6EECF244321}">
                <p14:modId xmlns:p14="http://schemas.microsoft.com/office/powerpoint/2010/main" val="1963987238"/>
              </p:ext>
            </p:extLst>
          </p:nvPr>
        </p:nvGraphicFramePr>
        <p:xfrm>
          <a:off x="838200" y="3241808"/>
          <a:ext cx="10515600" cy="365760"/>
        </p:xfrm>
        <a:graphic>
          <a:graphicData uri="http://schemas.openxmlformats.org/drawingml/2006/table">
            <a:tbl>
              <a:tblPr/>
              <a:tblGrid>
                <a:gridCol w="2628900">
                  <a:extLst>
                    <a:ext uri="{9D8B030D-6E8A-4147-A177-3AD203B41FA5}">
                      <a16:colId xmlns:a16="http://schemas.microsoft.com/office/drawing/2014/main" val="2865919265"/>
                    </a:ext>
                  </a:extLst>
                </a:gridCol>
                <a:gridCol w="2628900">
                  <a:extLst>
                    <a:ext uri="{9D8B030D-6E8A-4147-A177-3AD203B41FA5}">
                      <a16:colId xmlns:a16="http://schemas.microsoft.com/office/drawing/2014/main" val="1492981602"/>
                    </a:ext>
                  </a:extLst>
                </a:gridCol>
                <a:gridCol w="2628900">
                  <a:extLst>
                    <a:ext uri="{9D8B030D-6E8A-4147-A177-3AD203B41FA5}">
                      <a16:colId xmlns:a16="http://schemas.microsoft.com/office/drawing/2014/main" val="957630532"/>
                    </a:ext>
                  </a:extLst>
                </a:gridCol>
                <a:gridCol w="2628900">
                  <a:extLst>
                    <a:ext uri="{9D8B030D-6E8A-4147-A177-3AD203B41FA5}">
                      <a16:colId xmlns:a16="http://schemas.microsoft.com/office/drawing/2014/main" val="2188259336"/>
                    </a:ext>
                  </a:extLst>
                </a:gridCol>
              </a:tblGrid>
              <a:tr h="0">
                <a:tc>
                  <a:txBody>
                    <a:bodyPr/>
                    <a:lstStyle/>
                    <a:p>
                      <a:endParaRPr lang="en-IN"/>
                    </a:p>
                  </a:txBody>
                  <a:tcPr anchor="ctr">
                    <a:lnL>
                      <a:noFill/>
                    </a:lnL>
                    <a:lnR>
                      <a:noFill/>
                    </a:lnR>
                    <a:lnT>
                      <a:noFill/>
                    </a:lnT>
                    <a:lnB>
                      <a:noFill/>
                    </a:lnB>
                    <a:noFill/>
                  </a:tcPr>
                </a:tc>
                <a:tc>
                  <a:txBody>
                    <a:bodyPr/>
                    <a:lstStyle/>
                    <a:p>
                      <a:r>
                        <a:rPr lang="en-IN"/>
                        <a:t>UI/UX Basics</a:t>
                      </a:r>
                    </a:p>
                  </a:txBody>
                  <a:tcPr anchor="ctr">
                    <a:lnL>
                      <a:noFill/>
                    </a:lnL>
                    <a:lnR>
                      <a:noFill/>
                    </a:lnR>
                    <a:lnT>
                      <a:noFill/>
                    </a:lnT>
                    <a:lnB>
                      <a:noFill/>
                    </a:lnB>
                    <a:noFill/>
                  </a:tcPr>
                </a:tc>
                <a:tc>
                  <a:txBody>
                    <a:bodyPr/>
                    <a:lstStyle/>
                    <a:p>
                      <a:r>
                        <a:rPr lang="en-IN"/>
                        <a:t>Layout Principles</a:t>
                      </a:r>
                    </a:p>
                  </a:txBody>
                  <a:tcPr anchor="ctr">
                    <a:lnL>
                      <a:noFill/>
                    </a:lnL>
                    <a:lnR>
                      <a:noFill/>
                    </a:lnR>
                    <a:lnT>
                      <a:noFill/>
                    </a:lnT>
                    <a:lnB>
                      <a:noFill/>
                    </a:lnB>
                    <a:noFill/>
                  </a:tcPr>
                </a:tc>
                <a:tc>
                  <a:txBody>
                    <a:bodyPr/>
                    <a:lstStyle/>
                    <a:p>
                      <a:r>
                        <a:rPr lang="en-IN" dirty="0"/>
                        <a:t>Wireframing, Hierarchy</a:t>
                      </a:r>
                    </a:p>
                  </a:txBody>
                  <a:tcPr anchor="ctr">
                    <a:lnL>
                      <a:noFill/>
                    </a:lnL>
                    <a:lnR>
                      <a:noFill/>
                    </a:lnR>
                    <a:lnT>
                      <a:noFill/>
                    </a:lnT>
                    <a:lnB>
                      <a:noFill/>
                    </a:lnB>
                    <a:noFill/>
                  </a:tcPr>
                </a:tc>
                <a:extLst>
                  <a:ext uri="{0D108BD9-81ED-4DB2-BD59-A6C34878D82A}">
                    <a16:rowId xmlns:a16="http://schemas.microsoft.com/office/drawing/2014/main" val="1691552514"/>
                  </a:ext>
                </a:extLst>
              </a:tr>
            </a:tbl>
          </a:graphicData>
        </a:graphic>
      </p:graphicFrame>
      <p:graphicFrame>
        <p:nvGraphicFramePr>
          <p:cNvPr id="7" name="Table 6">
            <a:extLst>
              <a:ext uri="{FF2B5EF4-FFF2-40B4-BE49-F238E27FC236}">
                <a16:creationId xmlns:a16="http://schemas.microsoft.com/office/drawing/2014/main" id="{FE3CB7F7-898A-B0D5-A843-60B7EE9FB759}"/>
              </a:ext>
            </a:extLst>
          </p:cNvPr>
          <p:cNvGraphicFramePr>
            <a:graphicFrameLocks noGrp="1"/>
          </p:cNvGraphicFramePr>
          <p:nvPr>
            <p:extLst>
              <p:ext uri="{D42A27DB-BD31-4B8C-83A1-F6EECF244321}">
                <p14:modId xmlns:p14="http://schemas.microsoft.com/office/powerpoint/2010/main" val="1527603997"/>
              </p:ext>
            </p:extLst>
          </p:nvPr>
        </p:nvGraphicFramePr>
        <p:xfrm>
          <a:off x="838200" y="2349910"/>
          <a:ext cx="10515600" cy="452284"/>
        </p:xfrm>
        <a:graphic>
          <a:graphicData uri="http://schemas.openxmlformats.org/drawingml/2006/table">
            <a:tbl>
              <a:tblPr/>
              <a:tblGrid>
                <a:gridCol w="2628900">
                  <a:extLst>
                    <a:ext uri="{9D8B030D-6E8A-4147-A177-3AD203B41FA5}">
                      <a16:colId xmlns:a16="http://schemas.microsoft.com/office/drawing/2014/main" val="1927077311"/>
                    </a:ext>
                  </a:extLst>
                </a:gridCol>
                <a:gridCol w="2628900">
                  <a:extLst>
                    <a:ext uri="{9D8B030D-6E8A-4147-A177-3AD203B41FA5}">
                      <a16:colId xmlns:a16="http://schemas.microsoft.com/office/drawing/2014/main" val="4246198993"/>
                    </a:ext>
                  </a:extLst>
                </a:gridCol>
                <a:gridCol w="2628900">
                  <a:extLst>
                    <a:ext uri="{9D8B030D-6E8A-4147-A177-3AD203B41FA5}">
                      <a16:colId xmlns:a16="http://schemas.microsoft.com/office/drawing/2014/main" val="1854636029"/>
                    </a:ext>
                  </a:extLst>
                </a:gridCol>
                <a:gridCol w="2628900">
                  <a:extLst>
                    <a:ext uri="{9D8B030D-6E8A-4147-A177-3AD203B41FA5}">
                      <a16:colId xmlns:a16="http://schemas.microsoft.com/office/drawing/2014/main" val="3471852114"/>
                    </a:ext>
                  </a:extLst>
                </a:gridCol>
              </a:tblGrid>
              <a:tr h="452284">
                <a:tc>
                  <a:txBody>
                    <a:bodyPr/>
                    <a:lstStyle/>
                    <a:p>
                      <a:endParaRPr lang="en-IN"/>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Tools</a:t>
                      </a:r>
                    </a:p>
                  </a:txBody>
                  <a:tcPr anchor="ctr">
                    <a:lnL>
                      <a:noFill/>
                    </a:lnL>
                    <a:lnR>
                      <a:noFill/>
                    </a:lnR>
                    <a:lnT>
                      <a:noFill/>
                    </a:lnT>
                    <a:lnB>
                      <a:noFill/>
                    </a:lnB>
                    <a:noFill/>
                  </a:tcPr>
                </a:tc>
                <a:tc>
                  <a:txBody>
                    <a:bodyPr/>
                    <a:lstStyle/>
                    <a:p>
                      <a:r>
                        <a:rPr lang="en-IN" dirty="0"/>
                        <a:t>Figma, Adobe XD (Intro)</a:t>
                      </a:r>
                    </a:p>
                  </a:txBody>
                  <a:tcPr anchor="ctr">
                    <a:lnL>
                      <a:noFill/>
                    </a:lnL>
                    <a:lnR>
                      <a:noFill/>
                    </a:lnR>
                    <a:lnT>
                      <a:noFill/>
                    </a:lnT>
                    <a:lnB>
                      <a:noFill/>
                    </a:lnB>
                    <a:noFill/>
                  </a:tcPr>
                </a:tc>
                <a:extLst>
                  <a:ext uri="{0D108BD9-81ED-4DB2-BD59-A6C34878D82A}">
                    <a16:rowId xmlns:a16="http://schemas.microsoft.com/office/drawing/2014/main" val="2441771002"/>
                  </a:ext>
                </a:extLst>
              </a:tr>
            </a:tbl>
          </a:graphicData>
        </a:graphic>
      </p:graphicFrame>
      <p:sp>
        <p:nvSpPr>
          <p:cNvPr id="8" name="Title 7">
            <a:extLst>
              <a:ext uri="{FF2B5EF4-FFF2-40B4-BE49-F238E27FC236}">
                <a16:creationId xmlns:a16="http://schemas.microsoft.com/office/drawing/2014/main" id="{3B1D91BC-06E6-8735-ABB1-CF7B956D2EC3}"/>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30977825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3225983-E8A5-B0DB-DD82-31C5C8BDA546}"/>
              </a:ext>
            </a:extLst>
          </p:cNvPr>
          <p:cNvGraphicFramePr>
            <a:graphicFrameLocks noGrp="1"/>
          </p:cNvGraphicFramePr>
          <p:nvPr/>
        </p:nvGraphicFramePr>
        <p:xfrm>
          <a:off x="739877" y="679948"/>
          <a:ext cx="10515600" cy="640080"/>
        </p:xfrm>
        <a:graphic>
          <a:graphicData uri="http://schemas.openxmlformats.org/drawingml/2006/table">
            <a:tbl>
              <a:tblPr/>
              <a:tblGrid>
                <a:gridCol w="2628900">
                  <a:extLst>
                    <a:ext uri="{9D8B030D-6E8A-4147-A177-3AD203B41FA5}">
                      <a16:colId xmlns:a16="http://schemas.microsoft.com/office/drawing/2014/main" val="2549773590"/>
                    </a:ext>
                  </a:extLst>
                </a:gridCol>
                <a:gridCol w="2628900">
                  <a:extLst>
                    <a:ext uri="{9D8B030D-6E8A-4147-A177-3AD203B41FA5}">
                      <a16:colId xmlns:a16="http://schemas.microsoft.com/office/drawing/2014/main" val="3443062197"/>
                    </a:ext>
                  </a:extLst>
                </a:gridCol>
                <a:gridCol w="2628900">
                  <a:extLst>
                    <a:ext uri="{9D8B030D-6E8A-4147-A177-3AD203B41FA5}">
                      <a16:colId xmlns:a16="http://schemas.microsoft.com/office/drawing/2014/main" val="3385515014"/>
                    </a:ext>
                  </a:extLst>
                </a:gridCol>
                <a:gridCol w="2628900">
                  <a:extLst>
                    <a:ext uri="{9D8B030D-6E8A-4147-A177-3AD203B41FA5}">
                      <a16:colId xmlns:a16="http://schemas.microsoft.com/office/drawing/2014/main" val="147403826"/>
                    </a:ext>
                  </a:extLst>
                </a:gridCol>
              </a:tblGrid>
              <a:tr h="0">
                <a:tc>
                  <a:txBody>
                    <a:bodyPr/>
                    <a:lstStyle/>
                    <a:p>
                      <a:r>
                        <a:rPr lang="en-IN"/>
                        <a:t>📈 </a:t>
                      </a:r>
                      <a:r>
                        <a:rPr lang="en-IN" b="1"/>
                        <a:t>Marketing &amp; Sales Funnels</a:t>
                      </a:r>
                      <a:endParaRPr lang="en-IN"/>
                    </a:p>
                  </a:txBody>
                  <a:tcPr anchor="ctr">
                    <a:lnL>
                      <a:noFill/>
                    </a:lnL>
                    <a:lnR>
                      <a:noFill/>
                    </a:lnR>
                    <a:lnT>
                      <a:noFill/>
                    </a:lnT>
                    <a:lnB>
                      <a:noFill/>
                    </a:lnB>
                    <a:noFill/>
                  </a:tcPr>
                </a:tc>
                <a:tc>
                  <a:txBody>
                    <a:bodyPr/>
                    <a:lstStyle/>
                    <a:p>
                      <a:r>
                        <a:rPr lang="en-IN"/>
                        <a:t>Funnels</a:t>
                      </a:r>
                    </a:p>
                  </a:txBody>
                  <a:tcPr anchor="ctr">
                    <a:lnL>
                      <a:noFill/>
                    </a:lnL>
                    <a:lnR>
                      <a:noFill/>
                    </a:lnR>
                    <a:lnT>
                      <a:noFill/>
                    </a:lnT>
                    <a:lnB>
                      <a:noFill/>
                    </a:lnB>
                    <a:noFill/>
                  </a:tcPr>
                </a:tc>
                <a:tc>
                  <a:txBody>
                    <a:bodyPr/>
                    <a:lstStyle/>
                    <a:p>
                      <a:r>
                        <a:rPr lang="en-IN"/>
                        <a:t>Lead Capture</a:t>
                      </a:r>
                    </a:p>
                  </a:txBody>
                  <a:tcPr anchor="ctr">
                    <a:lnL>
                      <a:noFill/>
                    </a:lnL>
                    <a:lnR>
                      <a:noFill/>
                    </a:lnR>
                    <a:lnT>
                      <a:noFill/>
                    </a:lnT>
                    <a:lnB>
                      <a:noFill/>
                    </a:lnB>
                    <a:noFill/>
                  </a:tcPr>
                </a:tc>
                <a:tc>
                  <a:txBody>
                    <a:bodyPr/>
                    <a:lstStyle/>
                    <a:p>
                      <a:r>
                        <a:rPr lang="en-IN" dirty="0"/>
                        <a:t>Landing Pages, Opt-ins</a:t>
                      </a:r>
                    </a:p>
                  </a:txBody>
                  <a:tcPr anchor="ctr">
                    <a:lnL>
                      <a:noFill/>
                    </a:lnL>
                    <a:lnR>
                      <a:noFill/>
                    </a:lnR>
                    <a:lnT>
                      <a:noFill/>
                    </a:lnT>
                    <a:lnB>
                      <a:noFill/>
                    </a:lnB>
                    <a:noFill/>
                  </a:tcPr>
                </a:tc>
                <a:extLst>
                  <a:ext uri="{0D108BD9-81ED-4DB2-BD59-A6C34878D82A}">
                    <a16:rowId xmlns:a16="http://schemas.microsoft.com/office/drawing/2014/main" val="3907287138"/>
                  </a:ext>
                </a:extLst>
              </a:tr>
            </a:tbl>
          </a:graphicData>
        </a:graphic>
      </p:graphicFrame>
      <p:graphicFrame>
        <p:nvGraphicFramePr>
          <p:cNvPr id="3" name="Table 2">
            <a:extLst>
              <a:ext uri="{FF2B5EF4-FFF2-40B4-BE49-F238E27FC236}">
                <a16:creationId xmlns:a16="http://schemas.microsoft.com/office/drawing/2014/main" id="{D8BA22E7-5F82-6EED-DAD0-E603FC31F055}"/>
              </a:ext>
            </a:extLst>
          </p:cNvPr>
          <p:cNvGraphicFramePr>
            <a:graphicFrameLocks noGrp="1"/>
          </p:cNvGraphicFramePr>
          <p:nvPr/>
        </p:nvGraphicFramePr>
        <p:xfrm>
          <a:off x="796412" y="1388608"/>
          <a:ext cx="10515600" cy="365760"/>
        </p:xfrm>
        <a:graphic>
          <a:graphicData uri="http://schemas.openxmlformats.org/drawingml/2006/table">
            <a:tbl>
              <a:tblPr/>
              <a:tblGrid>
                <a:gridCol w="2628900">
                  <a:extLst>
                    <a:ext uri="{9D8B030D-6E8A-4147-A177-3AD203B41FA5}">
                      <a16:colId xmlns:a16="http://schemas.microsoft.com/office/drawing/2014/main" val="340804582"/>
                    </a:ext>
                  </a:extLst>
                </a:gridCol>
                <a:gridCol w="2628900">
                  <a:extLst>
                    <a:ext uri="{9D8B030D-6E8A-4147-A177-3AD203B41FA5}">
                      <a16:colId xmlns:a16="http://schemas.microsoft.com/office/drawing/2014/main" val="1775140551"/>
                    </a:ext>
                  </a:extLst>
                </a:gridCol>
                <a:gridCol w="2628900">
                  <a:extLst>
                    <a:ext uri="{9D8B030D-6E8A-4147-A177-3AD203B41FA5}">
                      <a16:colId xmlns:a16="http://schemas.microsoft.com/office/drawing/2014/main" val="3909854560"/>
                    </a:ext>
                  </a:extLst>
                </a:gridCol>
                <a:gridCol w="2628900">
                  <a:extLst>
                    <a:ext uri="{9D8B030D-6E8A-4147-A177-3AD203B41FA5}">
                      <a16:colId xmlns:a16="http://schemas.microsoft.com/office/drawing/2014/main" val="3802253105"/>
                    </a:ext>
                  </a:extLst>
                </a:gridCol>
              </a:tblGrid>
              <a:tr h="0">
                <a:tc>
                  <a:txBody>
                    <a:bodyPr/>
                    <a:lstStyle/>
                    <a:p>
                      <a:endParaRPr lang="en-IN"/>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Sales Flow</a:t>
                      </a:r>
                    </a:p>
                  </a:txBody>
                  <a:tcPr anchor="ctr">
                    <a:lnL>
                      <a:noFill/>
                    </a:lnL>
                    <a:lnR>
                      <a:noFill/>
                    </a:lnR>
                    <a:lnT>
                      <a:noFill/>
                    </a:lnT>
                    <a:lnB>
                      <a:noFill/>
                    </a:lnB>
                    <a:noFill/>
                  </a:tcPr>
                </a:tc>
                <a:tc>
                  <a:txBody>
                    <a:bodyPr/>
                    <a:lstStyle/>
                    <a:p>
                      <a:r>
                        <a:rPr lang="en-IN" dirty="0"/>
                        <a:t>Tripwire, Email Nurturing</a:t>
                      </a:r>
                    </a:p>
                  </a:txBody>
                  <a:tcPr anchor="ctr">
                    <a:lnL>
                      <a:noFill/>
                    </a:lnL>
                    <a:lnR>
                      <a:noFill/>
                    </a:lnR>
                    <a:lnT>
                      <a:noFill/>
                    </a:lnT>
                    <a:lnB>
                      <a:noFill/>
                    </a:lnB>
                    <a:noFill/>
                  </a:tcPr>
                </a:tc>
                <a:extLst>
                  <a:ext uri="{0D108BD9-81ED-4DB2-BD59-A6C34878D82A}">
                    <a16:rowId xmlns:a16="http://schemas.microsoft.com/office/drawing/2014/main" val="2036132175"/>
                  </a:ext>
                </a:extLst>
              </a:tr>
            </a:tbl>
          </a:graphicData>
        </a:graphic>
      </p:graphicFrame>
      <p:graphicFrame>
        <p:nvGraphicFramePr>
          <p:cNvPr id="4" name="Table 3">
            <a:extLst>
              <a:ext uri="{FF2B5EF4-FFF2-40B4-BE49-F238E27FC236}">
                <a16:creationId xmlns:a16="http://schemas.microsoft.com/office/drawing/2014/main" id="{074A964A-FEE5-EC2E-E1E6-D150E393432E}"/>
              </a:ext>
            </a:extLst>
          </p:cNvPr>
          <p:cNvGraphicFramePr>
            <a:graphicFrameLocks noGrp="1"/>
          </p:cNvGraphicFramePr>
          <p:nvPr/>
        </p:nvGraphicFramePr>
        <p:xfrm>
          <a:off x="838200" y="1866276"/>
          <a:ext cx="10515600" cy="365760"/>
        </p:xfrm>
        <a:graphic>
          <a:graphicData uri="http://schemas.openxmlformats.org/drawingml/2006/table">
            <a:tbl>
              <a:tblPr/>
              <a:tblGrid>
                <a:gridCol w="2628900">
                  <a:extLst>
                    <a:ext uri="{9D8B030D-6E8A-4147-A177-3AD203B41FA5}">
                      <a16:colId xmlns:a16="http://schemas.microsoft.com/office/drawing/2014/main" val="1221021725"/>
                    </a:ext>
                  </a:extLst>
                </a:gridCol>
                <a:gridCol w="2628900">
                  <a:extLst>
                    <a:ext uri="{9D8B030D-6E8A-4147-A177-3AD203B41FA5}">
                      <a16:colId xmlns:a16="http://schemas.microsoft.com/office/drawing/2014/main" val="3319284606"/>
                    </a:ext>
                  </a:extLst>
                </a:gridCol>
                <a:gridCol w="2628900">
                  <a:extLst>
                    <a:ext uri="{9D8B030D-6E8A-4147-A177-3AD203B41FA5}">
                      <a16:colId xmlns:a16="http://schemas.microsoft.com/office/drawing/2014/main" val="3869943505"/>
                    </a:ext>
                  </a:extLst>
                </a:gridCol>
                <a:gridCol w="2628900">
                  <a:extLst>
                    <a:ext uri="{9D8B030D-6E8A-4147-A177-3AD203B41FA5}">
                      <a16:colId xmlns:a16="http://schemas.microsoft.com/office/drawing/2014/main" val="591461781"/>
                    </a:ext>
                  </a:extLst>
                </a:gridCol>
              </a:tblGrid>
              <a:tr h="0">
                <a:tc>
                  <a:txBody>
                    <a:bodyPr/>
                    <a:lstStyle/>
                    <a:p>
                      <a:endParaRPr lang="en-IN"/>
                    </a:p>
                  </a:txBody>
                  <a:tcPr anchor="ctr">
                    <a:lnL>
                      <a:noFill/>
                    </a:lnL>
                    <a:lnR>
                      <a:noFill/>
                    </a:lnR>
                    <a:lnT>
                      <a:noFill/>
                    </a:lnT>
                    <a:lnB>
                      <a:noFill/>
                    </a:lnB>
                    <a:noFill/>
                  </a:tcPr>
                </a:tc>
                <a:tc>
                  <a:txBody>
                    <a:bodyPr/>
                    <a:lstStyle/>
                    <a:p>
                      <a:r>
                        <a:rPr lang="en-IN"/>
                        <a:t>Copywriting</a:t>
                      </a:r>
                    </a:p>
                  </a:txBody>
                  <a:tcPr anchor="ctr">
                    <a:lnL>
                      <a:noFill/>
                    </a:lnL>
                    <a:lnR>
                      <a:noFill/>
                    </a:lnR>
                    <a:lnT>
                      <a:noFill/>
                    </a:lnT>
                    <a:lnB>
                      <a:noFill/>
                    </a:lnB>
                    <a:noFill/>
                  </a:tcPr>
                </a:tc>
                <a:tc>
                  <a:txBody>
                    <a:bodyPr/>
                    <a:lstStyle/>
                    <a:p>
                      <a:r>
                        <a:rPr lang="en-IN" dirty="0"/>
                        <a:t>Persuasive Writing</a:t>
                      </a:r>
                    </a:p>
                  </a:txBody>
                  <a:tcPr anchor="ctr">
                    <a:lnL>
                      <a:noFill/>
                    </a:lnL>
                    <a:lnR>
                      <a:noFill/>
                    </a:lnR>
                    <a:lnT>
                      <a:noFill/>
                    </a:lnT>
                    <a:lnB>
                      <a:noFill/>
                    </a:lnB>
                    <a:noFill/>
                  </a:tcPr>
                </a:tc>
                <a:tc>
                  <a:txBody>
                    <a:bodyPr/>
                    <a:lstStyle/>
                    <a:p>
                      <a:r>
                        <a:rPr lang="en-IN" dirty="0"/>
                        <a:t>CTAs, Long-Form Pages</a:t>
                      </a:r>
                    </a:p>
                  </a:txBody>
                  <a:tcPr anchor="ctr">
                    <a:lnL>
                      <a:noFill/>
                    </a:lnL>
                    <a:lnR>
                      <a:noFill/>
                    </a:lnR>
                    <a:lnT>
                      <a:noFill/>
                    </a:lnT>
                    <a:lnB>
                      <a:noFill/>
                    </a:lnB>
                    <a:noFill/>
                  </a:tcPr>
                </a:tc>
                <a:extLst>
                  <a:ext uri="{0D108BD9-81ED-4DB2-BD59-A6C34878D82A}">
                    <a16:rowId xmlns:a16="http://schemas.microsoft.com/office/drawing/2014/main" val="2574439316"/>
                  </a:ext>
                </a:extLst>
              </a:tr>
            </a:tbl>
          </a:graphicData>
        </a:graphic>
      </p:graphicFrame>
      <p:graphicFrame>
        <p:nvGraphicFramePr>
          <p:cNvPr id="5" name="Table 4">
            <a:extLst>
              <a:ext uri="{FF2B5EF4-FFF2-40B4-BE49-F238E27FC236}">
                <a16:creationId xmlns:a16="http://schemas.microsoft.com/office/drawing/2014/main" id="{43D9C57F-3B0F-9D1B-E8CE-AB51947F33E3}"/>
              </a:ext>
            </a:extLst>
          </p:cNvPr>
          <p:cNvGraphicFramePr>
            <a:graphicFrameLocks noGrp="1"/>
          </p:cNvGraphicFramePr>
          <p:nvPr/>
        </p:nvGraphicFramePr>
        <p:xfrm>
          <a:off x="823450" y="2343944"/>
          <a:ext cx="10515600" cy="640080"/>
        </p:xfrm>
        <a:graphic>
          <a:graphicData uri="http://schemas.openxmlformats.org/drawingml/2006/table">
            <a:tbl>
              <a:tblPr/>
              <a:tblGrid>
                <a:gridCol w="2628900">
                  <a:extLst>
                    <a:ext uri="{9D8B030D-6E8A-4147-A177-3AD203B41FA5}">
                      <a16:colId xmlns:a16="http://schemas.microsoft.com/office/drawing/2014/main" val="1823044642"/>
                    </a:ext>
                  </a:extLst>
                </a:gridCol>
                <a:gridCol w="2628900">
                  <a:extLst>
                    <a:ext uri="{9D8B030D-6E8A-4147-A177-3AD203B41FA5}">
                      <a16:colId xmlns:a16="http://schemas.microsoft.com/office/drawing/2014/main" val="26782416"/>
                    </a:ext>
                  </a:extLst>
                </a:gridCol>
                <a:gridCol w="2628900">
                  <a:extLst>
                    <a:ext uri="{9D8B030D-6E8A-4147-A177-3AD203B41FA5}">
                      <a16:colId xmlns:a16="http://schemas.microsoft.com/office/drawing/2014/main" val="2686221846"/>
                    </a:ext>
                  </a:extLst>
                </a:gridCol>
                <a:gridCol w="2628900">
                  <a:extLst>
                    <a:ext uri="{9D8B030D-6E8A-4147-A177-3AD203B41FA5}">
                      <a16:colId xmlns:a16="http://schemas.microsoft.com/office/drawing/2014/main" val="411414765"/>
                    </a:ext>
                  </a:extLst>
                </a:gridCol>
              </a:tblGrid>
              <a:tr h="0">
                <a:tc>
                  <a:txBody>
                    <a:bodyPr/>
                    <a:lstStyle/>
                    <a:p>
                      <a:endParaRPr lang="en-IN"/>
                    </a:p>
                  </a:txBody>
                  <a:tcPr anchor="ctr">
                    <a:lnL>
                      <a:noFill/>
                    </a:lnL>
                    <a:lnR>
                      <a:noFill/>
                    </a:lnR>
                    <a:lnT>
                      <a:noFill/>
                    </a:lnT>
                    <a:lnB>
                      <a:noFill/>
                    </a:lnB>
                    <a:noFill/>
                  </a:tcPr>
                </a:tc>
                <a:tc>
                  <a:txBody>
                    <a:bodyPr/>
                    <a:lstStyle/>
                    <a:p>
                      <a:r>
                        <a:rPr lang="en-IN"/>
                        <a:t>Behavioral Marketing</a:t>
                      </a:r>
                    </a:p>
                  </a:txBody>
                  <a:tcPr anchor="ctr">
                    <a:lnL>
                      <a:noFill/>
                    </a:lnL>
                    <a:lnR>
                      <a:noFill/>
                    </a:lnR>
                    <a:lnT>
                      <a:noFill/>
                    </a:lnT>
                    <a:lnB>
                      <a:noFill/>
                    </a:lnB>
                    <a:noFill/>
                  </a:tcPr>
                </a:tc>
                <a:tc>
                  <a:txBody>
                    <a:bodyPr/>
                    <a:lstStyle/>
                    <a:p>
                      <a:r>
                        <a:rPr lang="en-IN"/>
                        <a:t>Psychology</a:t>
                      </a:r>
                    </a:p>
                  </a:txBody>
                  <a:tcPr anchor="ctr">
                    <a:lnL>
                      <a:noFill/>
                    </a:lnL>
                    <a:lnR>
                      <a:noFill/>
                    </a:lnR>
                    <a:lnT>
                      <a:noFill/>
                    </a:lnT>
                    <a:lnB>
                      <a:noFill/>
                    </a:lnB>
                    <a:noFill/>
                  </a:tcPr>
                </a:tc>
                <a:tc>
                  <a:txBody>
                    <a:bodyPr/>
                    <a:lstStyle/>
                    <a:p>
                      <a:r>
                        <a:rPr lang="en-IN" dirty="0"/>
                        <a:t>Anchoring, Scarcity, Urgency</a:t>
                      </a:r>
                    </a:p>
                  </a:txBody>
                  <a:tcPr anchor="ctr">
                    <a:lnL>
                      <a:noFill/>
                    </a:lnL>
                    <a:lnR>
                      <a:noFill/>
                    </a:lnR>
                    <a:lnT>
                      <a:noFill/>
                    </a:lnT>
                    <a:lnB>
                      <a:noFill/>
                    </a:lnB>
                    <a:noFill/>
                  </a:tcPr>
                </a:tc>
                <a:extLst>
                  <a:ext uri="{0D108BD9-81ED-4DB2-BD59-A6C34878D82A}">
                    <a16:rowId xmlns:a16="http://schemas.microsoft.com/office/drawing/2014/main" val="2273749990"/>
                  </a:ext>
                </a:extLst>
              </a:tr>
            </a:tbl>
          </a:graphicData>
        </a:graphic>
      </p:graphicFrame>
      <p:graphicFrame>
        <p:nvGraphicFramePr>
          <p:cNvPr id="6" name="Table 5">
            <a:extLst>
              <a:ext uri="{FF2B5EF4-FFF2-40B4-BE49-F238E27FC236}">
                <a16:creationId xmlns:a16="http://schemas.microsoft.com/office/drawing/2014/main" id="{3C7E8AC6-9F5D-6906-67AA-D70130040DE1}"/>
              </a:ext>
            </a:extLst>
          </p:cNvPr>
          <p:cNvGraphicFramePr>
            <a:graphicFrameLocks noGrp="1"/>
          </p:cNvGraphicFramePr>
          <p:nvPr/>
        </p:nvGraphicFramePr>
        <p:xfrm>
          <a:off x="838200" y="3681254"/>
          <a:ext cx="10515600" cy="640080"/>
        </p:xfrm>
        <a:graphic>
          <a:graphicData uri="http://schemas.openxmlformats.org/drawingml/2006/table">
            <a:tbl>
              <a:tblPr/>
              <a:tblGrid>
                <a:gridCol w="2628900">
                  <a:extLst>
                    <a:ext uri="{9D8B030D-6E8A-4147-A177-3AD203B41FA5}">
                      <a16:colId xmlns:a16="http://schemas.microsoft.com/office/drawing/2014/main" val="2513632212"/>
                    </a:ext>
                  </a:extLst>
                </a:gridCol>
                <a:gridCol w="2628900">
                  <a:extLst>
                    <a:ext uri="{9D8B030D-6E8A-4147-A177-3AD203B41FA5}">
                      <a16:colId xmlns:a16="http://schemas.microsoft.com/office/drawing/2014/main" val="825564547"/>
                    </a:ext>
                  </a:extLst>
                </a:gridCol>
                <a:gridCol w="2628900">
                  <a:extLst>
                    <a:ext uri="{9D8B030D-6E8A-4147-A177-3AD203B41FA5}">
                      <a16:colId xmlns:a16="http://schemas.microsoft.com/office/drawing/2014/main" val="3081853488"/>
                    </a:ext>
                  </a:extLst>
                </a:gridCol>
                <a:gridCol w="2628900">
                  <a:extLst>
                    <a:ext uri="{9D8B030D-6E8A-4147-A177-3AD203B41FA5}">
                      <a16:colId xmlns:a16="http://schemas.microsoft.com/office/drawing/2014/main" val="429655421"/>
                    </a:ext>
                  </a:extLst>
                </a:gridCol>
              </a:tblGrid>
              <a:tr h="0">
                <a:tc>
                  <a:txBody>
                    <a:bodyPr/>
                    <a:lstStyle/>
                    <a:p>
                      <a:r>
                        <a:rPr lang="en-IN"/>
                        <a:t>💻 </a:t>
                      </a:r>
                      <a:r>
                        <a:rPr lang="en-IN" b="1"/>
                        <a:t>Website &amp; App Dev</a:t>
                      </a:r>
                      <a:endParaRPr lang="en-IN"/>
                    </a:p>
                  </a:txBody>
                  <a:tcPr anchor="ctr">
                    <a:lnL>
                      <a:noFill/>
                    </a:lnL>
                    <a:lnR>
                      <a:noFill/>
                    </a:lnR>
                    <a:lnT>
                      <a:noFill/>
                    </a:lnT>
                    <a:lnB>
                      <a:noFill/>
                    </a:lnB>
                    <a:noFill/>
                  </a:tcPr>
                </a:tc>
                <a:tc>
                  <a:txBody>
                    <a:bodyPr/>
                    <a:lstStyle/>
                    <a:p>
                      <a:r>
                        <a:rPr lang="en-IN"/>
                        <a:t>No-Code Tools</a:t>
                      </a:r>
                    </a:p>
                  </a:txBody>
                  <a:tcPr anchor="ctr">
                    <a:lnL>
                      <a:noFill/>
                    </a:lnL>
                    <a:lnR>
                      <a:noFill/>
                    </a:lnR>
                    <a:lnT>
                      <a:noFill/>
                    </a:lnT>
                    <a:lnB>
                      <a:noFill/>
                    </a:lnB>
                    <a:noFill/>
                  </a:tcPr>
                </a:tc>
                <a:tc>
                  <a:txBody>
                    <a:bodyPr/>
                    <a:lstStyle/>
                    <a:p>
                      <a:r>
                        <a:rPr lang="en-IN"/>
                        <a:t>Webflow, Wix</a:t>
                      </a:r>
                    </a:p>
                  </a:txBody>
                  <a:tcPr anchor="ctr">
                    <a:lnL>
                      <a:noFill/>
                    </a:lnL>
                    <a:lnR>
                      <a:noFill/>
                    </a:lnR>
                    <a:lnT>
                      <a:noFill/>
                    </a:lnT>
                    <a:lnB>
                      <a:noFill/>
                    </a:lnB>
                    <a:noFill/>
                  </a:tcPr>
                </a:tc>
                <a:tc>
                  <a:txBody>
                    <a:bodyPr/>
                    <a:lstStyle/>
                    <a:p>
                      <a:r>
                        <a:rPr lang="en-IN"/>
                        <a:t>Drag-drop Layout, SEO Setup</a:t>
                      </a:r>
                    </a:p>
                  </a:txBody>
                  <a:tcPr anchor="ctr">
                    <a:lnL>
                      <a:noFill/>
                    </a:lnL>
                    <a:lnR>
                      <a:noFill/>
                    </a:lnR>
                    <a:lnT>
                      <a:noFill/>
                    </a:lnT>
                    <a:lnB>
                      <a:noFill/>
                    </a:lnB>
                    <a:noFill/>
                  </a:tcPr>
                </a:tc>
                <a:extLst>
                  <a:ext uri="{0D108BD9-81ED-4DB2-BD59-A6C34878D82A}">
                    <a16:rowId xmlns:a16="http://schemas.microsoft.com/office/drawing/2014/main" val="698813851"/>
                  </a:ext>
                </a:extLst>
              </a:tr>
            </a:tbl>
          </a:graphicData>
        </a:graphic>
      </p:graphicFrame>
      <p:graphicFrame>
        <p:nvGraphicFramePr>
          <p:cNvPr id="7" name="Table 6">
            <a:extLst>
              <a:ext uri="{FF2B5EF4-FFF2-40B4-BE49-F238E27FC236}">
                <a16:creationId xmlns:a16="http://schemas.microsoft.com/office/drawing/2014/main" id="{0449647C-ECA8-6EAC-D0F5-B77586D2A2C7}"/>
              </a:ext>
            </a:extLst>
          </p:cNvPr>
          <p:cNvGraphicFramePr>
            <a:graphicFrameLocks noGrp="1"/>
          </p:cNvGraphicFramePr>
          <p:nvPr/>
        </p:nvGraphicFramePr>
        <p:xfrm>
          <a:off x="838200" y="5995172"/>
          <a:ext cx="10515600" cy="640080"/>
        </p:xfrm>
        <a:graphic>
          <a:graphicData uri="http://schemas.openxmlformats.org/drawingml/2006/table">
            <a:tbl>
              <a:tblPr/>
              <a:tblGrid>
                <a:gridCol w="2628900">
                  <a:extLst>
                    <a:ext uri="{9D8B030D-6E8A-4147-A177-3AD203B41FA5}">
                      <a16:colId xmlns:a16="http://schemas.microsoft.com/office/drawing/2014/main" val="2117663677"/>
                    </a:ext>
                  </a:extLst>
                </a:gridCol>
                <a:gridCol w="2628900">
                  <a:extLst>
                    <a:ext uri="{9D8B030D-6E8A-4147-A177-3AD203B41FA5}">
                      <a16:colId xmlns:a16="http://schemas.microsoft.com/office/drawing/2014/main" val="2012492294"/>
                    </a:ext>
                  </a:extLst>
                </a:gridCol>
                <a:gridCol w="2628900">
                  <a:extLst>
                    <a:ext uri="{9D8B030D-6E8A-4147-A177-3AD203B41FA5}">
                      <a16:colId xmlns:a16="http://schemas.microsoft.com/office/drawing/2014/main" val="2091357406"/>
                    </a:ext>
                  </a:extLst>
                </a:gridCol>
                <a:gridCol w="2628900">
                  <a:extLst>
                    <a:ext uri="{9D8B030D-6E8A-4147-A177-3AD203B41FA5}">
                      <a16:colId xmlns:a16="http://schemas.microsoft.com/office/drawing/2014/main" val="3739445986"/>
                    </a:ext>
                  </a:extLst>
                </a:gridCol>
              </a:tblGrid>
              <a:tr h="0">
                <a:tc>
                  <a:txBody>
                    <a:bodyPr/>
                    <a:lstStyle/>
                    <a:p>
                      <a:endParaRPr lang="en-IN"/>
                    </a:p>
                  </a:txBody>
                  <a:tcPr anchor="ctr">
                    <a:lnL>
                      <a:noFill/>
                    </a:lnL>
                    <a:lnR>
                      <a:noFill/>
                    </a:lnR>
                    <a:lnT>
                      <a:noFill/>
                    </a:lnT>
                    <a:lnB>
                      <a:noFill/>
                    </a:lnB>
                    <a:noFill/>
                  </a:tcPr>
                </a:tc>
                <a:tc>
                  <a:txBody>
                    <a:bodyPr/>
                    <a:lstStyle/>
                    <a:p>
                      <a:r>
                        <a:rPr lang="en-IN"/>
                        <a:t>WordPress</a:t>
                      </a:r>
                    </a:p>
                  </a:txBody>
                  <a:tcPr anchor="ctr">
                    <a:lnL>
                      <a:noFill/>
                    </a:lnL>
                    <a:lnR>
                      <a:noFill/>
                    </a:lnR>
                    <a:lnT>
                      <a:noFill/>
                    </a:lnT>
                    <a:lnB>
                      <a:noFill/>
                    </a:lnB>
                    <a:noFill/>
                  </a:tcPr>
                </a:tc>
                <a:tc>
                  <a:txBody>
                    <a:bodyPr/>
                    <a:lstStyle/>
                    <a:p>
                      <a:r>
                        <a:rPr lang="en-IN"/>
                        <a:t>Theme &amp; Plugins</a:t>
                      </a:r>
                    </a:p>
                  </a:txBody>
                  <a:tcPr anchor="ctr">
                    <a:lnL>
                      <a:noFill/>
                    </a:lnL>
                    <a:lnR>
                      <a:noFill/>
                    </a:lnR>
                    <a:lnT>
                      <a:noFill/>
                    </a:lnT>
                    <a:lnB>
                      <a:noFill/>
                    </a:lnB>
                    <a:noFill/>
                  </a:tcPr>
                </a:tc>
                <a:tc>
                  <a:txBody>
                    <a:bodyPr/>
                    <a:lstStyle/>
                    <a:p>
                      <a:r>
                        <a:rPr lang="en-IN" dirty="0" err="1"/>
                        <a:t>Elementor</a:t>
                      </a:r>
                      <a:r>
                        <a:rPr lang="en-IN" dirty="0"/>
                        <a:t>, </a:t>
                      </a:r>
                      <a:r>
                        <a:rPr lang="en-IN" dirty="0" err="1"/>
                        <a:t>RankMath</a:t>
                      </a:r>
                      <a:r>
                        <a:rPr lang="en-IN" dirty="0"/>
                        <a:t> SEO</a:t>
                      </a:r>
                    </a:p>
                  </a:txBody>
                  <a:tcPr anchor="ctr">
                    <a:lnL>
                      <a:noFill/>
                    </a:lnL>
                    <a:lnR>
                      <a:noFill/>
                    </a:lnR>
                    <a:lnT>
                      <a:noFill/>
                    </a:lnT>
                    <a:lnB>
                      <a:noFill/>
                    </a:lnB>
                    <a:noFill/>
                  </a:tcPr>
                </a:tc>
                <a:extLst>
                  <a:ext uri="{0D108BD9-81ED-4DB2-BD59-A6C34878D82A}">
                    <a16:rowId xmlns:a16="http://schemas.microsoft.com/office/drawing/2014/main" val="3067766491"/>
                  </a:ext>
                </a:extLst>
              </a:tr>
            </a:tbl>
          </a:graphicData>
        </a:graphic>
      </p:graphicFrame>
      <p:graphicFrame>
        <p:nvGraphicFramePr>
          <p:cNvPr id="8" name="Table 7">
            <a:extLst>
              <a:ext uri="{FF2B5EF4-FFF2-40B4-BE49-F238E27FC236}">
                <a16:creationId xmlns:a16="http://schemas.microsoft.com/office/drawing/2014/main" id="{2383E046-1B2D-63D6-D176-BA5E127918D8}"/>
              </a:ext>
            </a:extLst>
          </p:cNvPr>
          <p:cNvGraphicFramePr>
            <a:graphicFrameLocks noGrp="1"/>
          </p:cNvGraphicFramePr>
          <p:nvPr/>
        </p:nvGraphicFramePr>
        <p:xfrm>
          <a:off x="852948" y="5469392"/>
          <a:ext cx="10515600" cy="365760"/>
        </p:xfrm>
        <a:graphic>
          <a:graphicData uri="http://schemas.openxmlformats.org/drawingml/2006/table">
            <a:tbl>
              <a:tblPr/>
              <a:tblGrid>
                <a:gridCol w="2628900">
                  <a:extLst>
                    <a:ext uri="{9D8B030D-6E8A-4147-A177-3AD203B41FA5}">
                      <a16:colId xmlns:a16="http://schemas.microsoft.com/office/drawing/2014/main" val="2795088402"/>
                    </a:ext>
                  </a:extLst>
                </a:gridCol>
                <a:gridCol w="2628900">
                  <a:extLst>
                    <a:ext uri="{9D8B030D-6E8A-4147-A177-3AD203B41FA5}">
                      <a16:colId xmlns:a16="http://schemas.microsoft.com/office/drawing/2014/main" val="770536432"/>
                    </a:ext>
                  </a:extLst>
                </a:gridCol>
                <a:gridCol w="2628900">
                  <a:extLst>
                    <a:ext uri="{9D8B030D-6E8A-4147-A177-3AD203B41FA5}">
                      <a16:colId xmlns:a16="http://schemas.microsoft.com/office/drawing/2014/main" val="1205035513"/>
                    </a:ext>
                  </a:extLst>
                </a:gridCol>
                <a:gridCol w="2628900">
                  <a:extLst>
                    <a:ext uri="{9D8B030D-6E8A-4147-A177-3AD203B41FA5}">
                      <a16:colId xmlns:a16="http://schemas.microsoft.com/office/drawing/2014/main" val="1194908596"/>
                    </a:ext>
                  </a:extLst>
                </a:gridCol>
              </a:tblGrid>
              <a:tr h="0">
                <a:tc>
                  <a:txBody>
                    <a:bodyPr/>
                    <a:lstStyle/>
                    <a:p>
                      <a:endParaRPr lang="en-IN"/>
                    </a:p>
                  </a:txBody>
                  <a:tcPr anchor="ctr">
                    <a:lnL>
                      <a:noFill/>
                    </a:lnL>
                    <a:lnR>
                      <a:noFill/>
                    </a:lnR>
                    <a:lnT>
                      <a:noFill/>
                    </a:lnT>
                    <a:lnB>
                      <a:noFill/>
                    </a:lnB>
                    <a:noFill/>
                  </a:tcPr>
                </a:tc>
                <a:tc>
                  <a:txBody>
                    <a:bodyPr/>
                    <a:lstStyle/>
                    <a:p>
                      <a:r>
                        <a:rPr lang="en-IN"/>
                        <a:t>Frontend Dev</a:t>
                      </a:r>
                    </a:p>
                  </a:txBody>
                  <a:tcPr anchor="ctr">
                    <a:lnL>
                      <a:noFill/>
                    </a:lnL>
                    <a:lnR>
                      <a:noFill/>
                    </a:lnR>
                    <a:lnT>
                      <a:noFill/>
                    </a:lnT>
                    <a:lnB>
                      <a:noFill/>
                    </a:lnB>
                    <a:noFill/>
                  </a:tcPr>
                </a:tc>
                <a:tc>
                  <a:txBody>
                    <a:bodyPr/>
                    <a:lstStyle/>
                    <a:p>
                      <a:r>
                        <a:rPr lang="en-IN"/>
                        <a:t>HTML/CSS</a:t>
                      </a:r>
                    </a:p>
                  </a:txBody>
                  <a:tcPr anchor="ctr">
                    <a:lnL>
                      <a:noFill/>
                    </a:lnL>
                    <a:lnR>
                      <a:noFill/>
                    </a:lnR>
                    <a:lnT>
                      <a:noFill/>
                    </a:lnT>
                    <a:lnB>
                      <a:noFill/>
                    </a:lnB>
                    <a:noFill/>
                  </a:tcPr>
                </a:tc>
                <a:tc>
                  <a:txBody>
                    <a:bodyPr/>
                    <a:lstStyle/>
                    <a:p>
                      <a:r>
                        <a:rPr lang="en-IN" dirty="0"/>
                        <a:t>Page Layout, </a:t>
                      </a:r>
                      <a:r>
                        <a:rPr lang="en-IN" dirty="0" err="1"/>
                        <a:t>Colors</a:t>
                      </a:r>
                      <a:endParaRPr lang="en-IN" dirty="0"/>
                    </a:p>
                  </a:txBody>
                  <a:tcPr anchor="ctr">
                    <a:lnL>
                      <a:noFill/>
                    </a:lnL>
                    <a:lnR>
                      <a:noFill/>
                    </a:lnR>
                    <a:lnT>
                      <a:noFill/>
                    </a:lnT>
                    <a:lnB>
                      <a:noFill/>
                    </a:lnB>
                    <a:noFill/>
                  </a:tcPr>
                </a:tc>
                <a:extLst>
                  <a:ext uri="{0D108BD9-81ED-4DB2-BD59-A6C34878D82A}">
                    <a16:rowId xmlns:a16="http://schemas.microsoft.com/office/drawing/2014/main" val="1182725542"/>
                  </a:ext>
                </a:extLst>
              </a:tr>
            </a:tbl>
          </a:graphicData>
        </a:graphic>
      </p:graphicFrame>
      <p:graphicFrame>
        <p:nvGraphicFramePr>
          <p:cNvPr id="9" name="Table 8">
            <a:extLst>
              <a:ext uri="{FF2B5EF4-FFF2-40B4-BE49-F238E27FC236}">
                <a16:creationId xmlns:a16="http://schemas.microsoft.com/office/drawing/2014/main" id="{D9D9535C-519F-9C2E-C9BC-BC584E86948D}"/>
              </a:ext>
            </a:extLst>
          </p:cNvPr>
          <p:cNvGraphicFramePr>
            <a:graphicFrameLocks noGrp="1"/>
          </p:cNvGraphicFramePr>
          <p:nvPr/>
        </p:nvGraphicFramePr>
        <p:xfrm>
          <a:off x="845574" y="5018564"/>
          <a:ext cx="10515600" cy="365760"/>
        </p:xfrm>
        <a:graphic>
          <a:graphicData uri="http://schemas.openxmlformats.org/drawingml/2006/table">
            <a:tbl>
              <a:tblPr/>
              <a:tblGrid>
                <a:gridCol w="2628900">
                  <a:extLst>
                    <a:ext uri="{9D8B030D-6E8A-4147-A177-3AD203B41FA5}">
                      <a16:colId xmlns:a16="http://schemas.microsoft.com/office/drawing/2014/main" val="712005209"/>
                    </a:ext>
                  </a:extLst>
                </a:gridCol>
                <a:gridCol w="2628900">
                  <a:extLst>
                    <a:ext uri="{9D8B030D-6E8A-4147-A177-3AD203B41FA5}">
                      <a16:colId xmlns:a16="http://schemas.microsoft.com/office/drawing/2014/main" val="3466644141"/>
                    </a:ext>
                  </a:extLst>
                </a:gridCol>
                <a:gridCol w="2628900">
                  <a:extLst>
                    <a:ext uri="{9D8B030D-6E8A-4147-A177-3AD203B41FA5}">
                      <a16:colId xmlns:a16="http://schemas.microsoft.com/office/drawing/2014/main" val="2467982316"/>
                    </a:ext>
                  </a:extLst>
                </a:gridCol>
                <a:gridCol w="2628900">
                  <a:extLst>
                    <a:ext uri="{9D8B030D-6E8A-4147-A177-3AD203B41FA5}">
                      <a16:colId xmlns:a16="http://schemas.microsoft.com/office/drawing/2014/main" val="3416873731"/>
                    </a:ext>
                  </a:extLst>
                </a:gridCol>
              </a:tblGrid>
              <a:tr h="0">
                <a:tc>
                  <a:txBody>
                    <a:bodyPr/>
                    <a:lstStyle/>
                    <a:p>
                      <a:endParaRPr lang="en-IN"/>
                    </a:p>
                  </a:txBody>
                  <a:tcPr anchor="ctr">
                    <a:lnL>
                      <a:noFill/>
                    </a:lnL>
                    <a:lnR>
                      <a:noFill/>
                    </a:lnR>
                    <a:lnT>
                      <a:noFill/>
                    </a:lnT>
                    <a:lnB>
                      <a:noFill/>
                    </a:lnB>
                    <a:noFill/>
                  </a:tcPr>
                </a:tc>
                <a:tc>
                  <a:txBody>
                    <a:bodyPr/>
                    <a:lstStyle/>
                    <a:p>
                      <a:endParaRPr lang="en-IN"/>
                    </a:p>
                  </a:txBody>
                  <a:tcPr anchor="ctr">
                    <a:lnL>
                      <a:noFill/>
                    </a:lnL>
                    <a:lnR>
                      <a:noFill/>
                    </a:lnR>
                    <a:lnT>
                      <a:noFill/>
                    </a:lnT>
                    <a:lnB>
                      <a:noFill/>
                    </a:lnB>
                    <a:noFill/>
                  </a:tcPr>
                </a:tc>
                <a:tc>
                  <a:txBody>
                    <a:bodyPr/>
                    <a:lstStyle/>
                    <a:p>
                      <a:r>
                        <a:rPr lang="en-IN"/>
                        <a:t>JS Basics</a:t>
                      </a:r>
                    </a:p>
                  </a:txBody>
                  <a:tcPr anchor="ctr">
                    <a:lnL>
                      <a:noFill/>
                    </a:lnL>
                    <a:lnR>
                      <a:noFill/>
                    </a:lnR>
                    <a:lnT>
                      <a:noFill/>
                    </a:lnT>
                    <a:lnB>
                      <a:noFill/>
                    </a:lnB>
                    <a:noFill/>
                  </a:tcPr>
                </a:tc>
                <a:tc>
                  <a:txBody>
                    <a:bodyPr/>
                    <a:lstStyle/>
                    <a:p>
                      <a:r>
                        <a:rPr lang="en-IN" dirty="0"/>
                        <a:t>Interactive Elements</a:t>
                      </a:r>
                    </a:p>
                  </a:txBody>
                  <a:tcPr anchor="ctr">
                    <a:lnL>
                      <a:noFill/>
                    </a:lnL>
                    <a:lnR>
                      <a:noFill/>
                    </a:lnR>
                    <a:lnT>
                      <a:noFill/>
                    </a:lnT>
                    <a:lnB>
                      <a:noFill/>
                    </a:lnB>
                    <a:noFill/>
                  </a:tcPr>
                </a:tc>
                <a:extLst>
                  <a:ext uri="{0D108BD9-81ED-4DB2-BD59-A6C34878D82A}">
                    <a16:rowId xmlns:a16="http://schemas.microsoft.com/office/drawing/2014/main" val="2987687723"/>
                  </a:ext>
                </a:extLst>
              </a:tr>
            </a:tbl>
          </a:graphicData>
        </a:graphic>
      </p:graphicFrame>
      <p:graphicFrame>
        <p:nvGraphicFramePr>
          <p:cNvPr id="10" name="Table 9">
            <a:extLst>
              <a:ext uri="{FF2B5EF4-FFF2-40B4-BE49-F238E27FC236}">
                <a16:creationId xmlns:a16="http://schemas.microsoft.com/office/drawing/2014/main" id="{C0A972DA-7C7E-030F-42F9-17C597E6FACC}"/>
              </a:ext>
            </a:extLst>
          </p:cNvPr>
          <p:cNvGraphicFramePr>
            <a:graphicFrameLocks noGrp="1"/>
          </p:cNvGraphicFramePr>
          <p:nvPr/>
        </p:nvGraphicFramePr>
        <p:xfrm>
          <a:off x="823450" y="4432495"/>
          <a:ext cx="10515600" cy="365760"/>
        </p:xfrm>
        <a:graphic>
          <a:graphicData uri="http://schemas.openxmlformats.org/drawingml/2006/table">
            <a:tbl>
              <a:tblPr/>
              <a:tblGrid>
                <a:gridCol w="2628900">
                  <a:extLst>
                    <a:ext uri="{9D8B030D-6E8A-4147-A177-3AD203B41FA5}">
                      <a16:colId xmlns:a16="http://schemas.microsoft.com/office/drawing/2014/main" val="3053597274"/>
                    </a:ext>
                  </a:extLst>
                </a:gridCol>
                <a:gridCol w="2628900">
                  <a:extLst>
                    <a:ext uri="{9D8B030D-6E8A-4147-A177-3AD203B41FA5}">
                      <a16:colId xmlns:a16="http://schemas.microsoft.com/office/drawing/2014/main" val="2729020814"/>
                    </a:ext>
                  </a:extLst>
                </a:gridCol>
                <a:gridCol w="2628900">
                  <a:extLst>
                    <a:ext uri="{9D8B030D-6E8A-4147-A177-3AD203B41FA5}">
                      <a16:colId xmlns:a16="http://schemas.microsoft.com/office/drawing/2014/main" val="1607673008"/>
                    </a:ext>
                  </a:extLst>
                </a:gridCol>
                <a:gridCol w="2628900">
                  <a:extLst>
                    <a:ext uri="{9D8B030D-6E8A-4147-A177-3AD203B41FA5}">
                      <a16:colId xmlns:a16="http://schemas.microsoft.com/office/drawing/2014/main" val="1180152882"/>
                    </a:ext>
                  </a:extLst>
                </a:gridCol>
              </a:tblGrid>
              <a:tr h="0">
                <a:tc>
                  <a:txBody>
                    <a:bodyPr/>
                    <a:lstStyle/>
                    <a:p>
                      <a:endParaRPr lang="en-IN"/>
                    </a:p>
                  </a:txBody>
                  <a:tcPr anchor="ctr">
                    <a:lnL>
                      <a:noFill/>
                    </a:lnL>
                    <a:lnR>
                      <a:noFill/>
                    </a:lnR>
                    <a:lnT>
                      <a:noFill/>
                    </a:lnT>
                    <a:lnB>
                      <a:noFill/>
                    </a:lnB>
                    <a:noFill/>
                  </a:tcPr>
                </a:tc>
                <a:tc>
                  <a:txBody>
                    <a:bodyPr/>
                    <a:lstStyle/>
                    <a:p>
                      <a:r>
                        <a:rPr lang="en-IN"/>
                        <a:t>App Prototyping</a:t>
                      </a:r>
                    </a:p>
                  </a:txBody>
                  <a:tcPr anchor="ctr">
                    <a:lnL>
                      <a:noFill/>
                    </a:lnL>
                    <a:lnR>
                      <a:noFill/>
                    </a:lnR>
                    <a:lnT>
                      <a:noFill/>
                    </a:lnT>
                    <a:lnB>
                      <a:noFill/>
                    </a:lnB>
                    <a:noFill/>
                  </a:tcPr>
                </a:tc>
                <a:tc>
                  <a:txBody>
                    <a:bodyPr/>
                    <a:lstStyle/>
                    <a:p>
                      <a:r>
                        <a:rPr lang="en-IN"/>
                        <a:t>Design</a:t>
                      </a:r>
                    </a:p>
                  </a:txBody>
                  <a:tcPr anchor="ctr">
                    <a:lnL>
                      <a:noFill/>
                    </a:lnL>
                    <a:lnR>
                      <a:noFill/>
                    </a:lnR>
                    <a:lnT>
                      <a:noFill/>
                    </a:lnT>
                    <a:lnB>
                      <a:noFill/>
                    </a:lnB>
                    <a:noFill/>
                  </a:tcPr>
                </a:tc>
                <a:tc>
                  <a:txBody>
                    <a:bodyPr/>
                    <a:lstStyle/>
                    <a:p>
                      <a:r>
                        <a:rPr lang="en-IN" dirty="0"/>
                        <a:t>Figma UI, User Flow</a:t>
                      </a:r>
                    </a:p>
                  </a:txBody>
                  <a:tcPr anchor="ctr">
                    <a:lnL>
                      <a:noFill/>
                    </a:lnL>
                    <a:lnR>
                      <a:noFill/>
                    </a:lnR>
                    <a:lnT>
                      <a:noFill/>
                    </a:lnT>
                    <a:lnB>
                      <a:noFill/>
                    </a:lnB>
                    <a:noFill/>
                  </a:tcPr>
                </a:tc>
                <a:extLst>
                  <a:ext uri="{0D108BD9-81ED-4DB2-BD59-A6C34878D82A}">
                    <a16:rowId xmlns:a16="http://schemas.microsoft.com/office/drawing/2014/main" val="1960235495"/>
                  </a:ext>
                </a:extLst>
              </a:tr>
            </a:tbl>
          </a:graphicData>
        </a:graphic>
      </p:graphicFrame>
      <p:sp>
        <p:nvSpPr>
          <p:cNvPr id="11" name="Title 10">
            <a:extLst>
              <a:ext uri="{FF2B5EF4-FFF2-40B4-BE49-F238E27FC236}">
                <a16:creationId xmlns:a16="http://schemas.microsoft.com/office/drawing/2014/main" id="{4CE8762B-F2E1-6697-321E-F8B366F4307B}"/>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8475776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FF62303-5C43-CA29-2C72-ECA74A4C540B}"/>
              </a:ext>
            </a:extLst>
          </p:cNvPr>
          <p:cNvGraphicFramePr>
            <a:graphicFrameLocks noGrp="1"/>
          </p:cNvGraphicFramePr>
          <p:nvPr>
            <p:extLst>
              <p:ext uri="{D42A27DB-BD31-4B8C-83A1-F6EECF244321}">
                <p14:modId xmlns:p14="http://schemas.microsoft.com/office/powerpoint/2010/main" val="3559784096"/>
              </p:ext>
            </p:extLst>
          </p:nvPr>
        </p:nvGraphicFramePr>
        <p:xfrm>
          <a:off x="838200" y="1341120"/>
          <a:ext cx="10515600" cy="640080"/>
        </p:xfrm>
        <a:graphic>
          <a:graphicData uri="http://schemas.openxmlformats.org/drawingml/2006/table">
            <a:tbl>
              <a:tblPr/>
              <a:tblGrid>
                <a:gridCol w="2628900">
                  <a:extLst>
                    <a:ext uri="{9D8B030D-6E8A-4147-A177-3AD203B41FA5}">
                      <a16:colId xmlns:a16="http://schemas.microsoft.com/office/drawing/2014/main" val="3526736438"/>
                    </a:ext>
                  </a:extLst>
                </a:gridCol>
                <a:gridCol w="2628900">
                  <a:extLst>
                    <a:ext uri="{9D8B030D-6E8A-4147-A177-3AD203B41FA5}">
                      <a16:colId xmlns:a16="http://schemas.microsoft.com/office/drawing/2014/main" val="3684021657"/>
                    </a:ext>
                  </a:extLst>
                </a:gridCol>
                <a:gridCol w="2628900">
                  <a:extLst>
                    <a:ext uri="{9D8B030D-6E8A-4147-A177-3AD203B41FA5}">
                      <a16:colId xmlns:a16="http://schemas.microsoft.com/office/drawing/2014/main" val="3349290068"/>
                    </a:ext>
                  </a:extLst>
                </a:gridCol>
                <a:gridCol w="2628900">
                  <a:extLst>
                    <a:ext uri="{9D8B030D-6E8A-4147-A177-3AD203B41FA5}">
                      <a16:colId xmlns:a16="http://schemas.microsoft.com/office/drawing/2014/main" val="321183897"/>
                    </a:ext>
                  </a:extLst>
                </a:gridCol>
              </a:tblGrid>
              <a:tr h="0">
                <a:tc>
                  <a:txBody>
                    <a:bodyPr/>
                    <a:lstStyle/>
                    <a:p>
                      <a:r>
                        <a:rPr lang="en-US" dirty="0"/>
                        <a:t>🧠 </a:t>
                      </a:r>
                      <a:r>
                        <a:rPr lang="en-US" b="1" dirty="0"/>
                        <a:t>Mental Health &amp; Mind Hacks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Productivity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Time Management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Pomodoro, Batching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413635"/>
                  </a:ext>
                </a:extLst>
              </a:tr>
            </a:tbl>
          </a:graphicData>
        </a:graphic>
      </p:graphicFrame>
      <p:graphicFrame>
        <p:nvGraphicFramePr>
          <p:cNvPr id="3" name="Table 2">
            <a:extLst>
              <a:ext uri="{FF2B5EF4-FFF2-40B4-BE49-F238E27FC236}">
                <a16:creationId xmlns:a16="http://schemas.microsoft.com/office/drawing/2014/main" id="{8269527E-2138-054A-256B-F130528C4C05}"/>
              </a:ext>
            </a:extLst>
          </p:cNvPr>
          <p:cNvGraphicFramePr>
            <a:graphicFrameLocks noGrp="1"/>
          </p:cNvGraphicFramePr>
          <p:nvPr>
            <p:extLst>
              <p:ext uri="{D42A27DB-BD31-4B8C-83A1-F6EECF244321}">
                <p14:modId xmlns:p14="http://schemas.microsoft.com/office/powerpoint/2010/main" val="3220943005"/>
              </p:ext>
            </p:extLst>
          </p:nvPr>
        </p:nvGraphicFramePr>
        <p:xfrm>
          <a:off x="838200" y="3248577"/>
          <a:ext cx="10370574" cy="640080"/>
        </p:xfrm>
        <a:graphic>
          <a:graphicData uri="http://schemas.openxmlformats.org/drawingml/2006/table">
            <a:tbl>
              <a:tblPr/>
              <a:tblGrid>
                <a:gridCol w="2628900">
                  <a:extLst>
                    <a:ext uri="{9D8B030D-6E8A-4147-A177-3AD203B41FA5}">
                      <a16:colId xmlns:a16="http://schemas.microsoft.com/office/drawing/2014/main" val="753478196"/>
                    </a:ext>
                  </a:extLst>
                </a:gridCol>
                <a:gridCol w="2628900">
                  <a:extLst>
                    <a:ext uri="{9D8B030D-6E8A-4147-A177-3AD203B41FA5}">
                      <a16:colId xmlns:a16="http://schemas.microsoft.com/office/drawing/2014/main" val="1706488629"/>
                    </a:ext>
                  </a:extLst>
                </a:gridCol>
                <a:gridCol w="2628900">
                  <a:extLst>
                    <a:ext uri="{9D8B030D-6E8A-4147-A177-3AD203B41FA5}">
                      <a16:colId xmlns:a16="http://schemas.microsoft.com/office/drawing/2014/main" val="2569307534"/>
                    </a:ext>
                  </a:extLst>
                </a:gridCol>
                <a:gridCol w="2483874">
                  <a:extLst>
                    <a:ext uri="{9D8B030D-6E8A-4147-A177-3AD203B41FA5}">
                      <a16:colId xmlns:a16="http://schemas.microsoft.com/office/drawing/2014/main" val="2025783947"/>
                    </a:ext>
                  </a:extLst>
                </a:gridCol>
              </a:tblGrid>
              <a:tr h="0">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Focus Skills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Digital Detox, Mind Mapping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0728859"/>
                  </a:ext>
                </a:extLst>
              </a:tr>
            </a:tbl>
          </a:graphicData>
        </a:graphic>
      </p:graphicFrame>
      <p:graphicFrame>
        <p:nvGraphicFramePr>
          <p:cNvPr id="4" name="Table 3">
            <a:extLst>
              <a:ext uri="{FF2B5EF4-FFF2-40B4-BE49-F238E27FC236}">
                <a16:creationId xmlns:a16="http://schemas.microsoft.com/office/drawing/2014/main" id="{3F300E20-6490-C1F6-3B04-479F2C06C823}"/>
              </a:ext>
            </a:extLst>
          </p:cNvPr>
          <p:cNvGraphicFramePr>
            <a:graphicFrameLocks noGrp="1"/>
          </p:cNvGraphicFramePr>
          <p:nvPr>
            <p:extLst>
              <p:ext uri="{D42A27DB-BD31-4B8C-83A1-F6EECF244321}">
                <p14:modId xmlns:p14="http://schemas.microsoft.com/office/powerpoint/2010/main" val="3675921682"/>
              </p:ext>
            </p:extLst>
          </p:nvPr>
        </p:nvGraphicFramePr>
        <p:xfrm>
          <a:off x="838200" y="2668474"/>
          <a:ext cx="10515600" cy="365760"/>
        </p:xfrm>
        <a:graphic>
          <a:graphicData uri="http://schemas.openxmlformats.org/drawingml/2006/table">
            <a:tbl>
              <a:tblPr/>
              <a:tblGrid>
                <a:gridCol w="2628900">
                  <a:extLst>
                    <a:ext uri="{9D8B030D-6E8A-4147-A177-3AD203B41FA5}">
                      <a16:colId xmlns:a16="http://schemas.microsoft.com/office/drawing/2014/main" val="1708973439"/>
                    </a:ext>
                  </a:extLst>
                </a:gridCol>
                <a:gridCol w="2628900">
                  <a:extLst>
                    <a:ext uri="{9D8B030D-6E8A-4147-A177-3AD203B41FA5}">
                      <a16:colId xmlns:a16="http://schemas.microsoft.com/office/drawing/2014/main" val="872548095"/>
                    </a:ext>
                  </a:extLst>
                </a:gridCol>
                <a:gridCol w="2628900">
                  <a:extLst>
                    <a:ext uri="{9D8B030D-6E8A-4147-A177-3AD203B41FA5}">
                      <a16:colId xmlns:a16="http://schemas.microsoft.com/office/drawing/2014/main" val="2362800910"/>
                    </a:ext>
                  </a:extLst>
                </a:gridCol>
                <a:gridCol w="2628900">
                  <a:extLst>
                    <a:ext uri="{9D8B030D-6E8A-4147-A177-3AD203B41FA5}">
                      <a16:colId xmlns:a16="http://schemas.microsoft.com/office/drawing/2014/main" val="2767353981"/>
                    </a:ext>
                  </a:extLst>
                </a:gridCol>
              </a:tblGrid>
              <a:tr h="0">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Emotional Intelligence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Journaling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Reflection Prompts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1413060"/>
                  </a:ext>
                </a:extLst>
              </a:tr>
            </a:tbl>
          </a:graphicData>
        </a:graphic>
      </p:graphicFrame>
      <p:graphicFrame>
        <p:nvGraphicFramePr>
          <p:cNvPr id="5" name="Table 4">
            <a:extLst>
              <a:ext uri="{FF2B5EF4-FFF2-40B4-BE49-F238E27FC236}">
                <a16:creationId xmlns:a16="http://schemas.microsoft.com/office/drawing/2014/main" id="{F71577DC-B5A3-F357-DC36-67B318DC9929}"/>
              </a:ext>
            </a:extLst>
          </p:cNvPr>
          <p:cNvGraphicFramePr>
            <a:graphicFrameLocks noGrp="1"/>
          </p:cNvGraphicFramePr>
          <p:nvPr>
            <p:extLst>
              <p:ext uri="{D42A27DB-BD31-4B8C-83A1-F6EECF244321}">
                <p14:modId xmlns:p14="http://schemas.microsoft.com/office/powerpoint/2010/main" val="3207024963"/>
              </p:ext>
            </p:extLst>
          </p:nvPr>
        </p:nvGraphicFramePr>
        <p:xfrm>
          <a:off x="838200" y="2088371"/>
          <a:ext cx="10515600" cy="640080"/>
        </p:xfrm>
        <a:graphic>
          <a:graphicData uri="http://schemas.openxmlformats.org/drawingml/2006/table">
            <a:tbl>
              <a:tblPr/>
              <a:tblGrid>
                <a:gridCol w="2628900">
                  <a:extLst>
                    <a:ext uri="{9D8B030D-6E8A-4147-A177-3AD203B41FA5}">
                      <a16:colId xmlns:a16="http://schemas.microsoft.com/office/drawing/2014/main" val="550067404"/>
                    </a:ext>
                  </a:extLst>
                </a:gridCol>
                <a:gridCol w="2628900">
                  <a:extLst>
                    <a:ext uri="{9D8B030D-6E8A-4147-A177-3AD203B41FA5}">
                      <a16:colId xmlns:a16="http://schemas.microsoft.com/office/drawing/2014/main" val="1460868046"/>
                    </a:ext>
                  </a:extLst>
                </a:gridCol>
                <a:gridCol w="2628900">
                  <a:extLst>
                    <a:ext uri="{9D8B030D-6E8A-4147-A177-3AD203B41FA5}">
                      <a16:colId xmlns:a16="http://schemas.microsoft.com/office/drawing/2014/main" val="1944227769"/>
                    </a:ext>
                  </a:extLst>
                </a:gridCol>
                <a:gridCol w="2628900">
                  <a:extLst>
                    <a:ext uri="{9D8B030D-6E8A-4147-A177-3AD203B41FA5}">
                      <a16:colId xmlns:a16="http://schemas.microsoft.com/office/drawing/2014/main" val="266453286"/>
                    </a:ext>
                  </a:extLst>
                </a:gridCol>
              </a:tblGrid>
              <a:tr h="0">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Sleep &amp; Stress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Breathing, Sleep Science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4604687"/>
                  </a:ext>
                </a:extLst>
              </a:tr>
            </a:tbl>
          </a:graphicData>
        </a:graphic>
      </p:graphicFrame>
      <p:graphicFrame>
        <p:nvGraphicFramePr>
          <p:cNvPr id="6" name="Table 5">
            <a:extLst>
              <a:ext uri="{FF2B5EF4-FFF2-40B4-BE49-F238E27FC236}">
                <a16:creationId xmlns:a16="http://schemas.microsoft.com/office/drawing/2014/main" id="{D1988405-6F22-9E6C-F654-6A781D4AFC4A}"/>
              </a:ext>
            </a:extLst>
          </p:cNvPr>
          <p:cNvGraphicFramePr>
            <a:graphicFrameLocks noGrp="1"/>
          </p:cNvGraphicFramePr>
          <p:nvPr>
            <p:extLst>
              <p:ext uri="{D42A27DB-BD31-4B8C-83A1-F6EECF244321}">
                <p14:modId xmlns:p14="http://schemas.microsoft.com/office/powerpoint/2010/main" val="1535359433"/>
              </p:ext>
            </p:extLst>
          </p:nvPr>
        </p:nvGraphicFramePr>
        <p:xfrm>
          <a:off x="838200" y="4389611"/>
          <a:ext cx="10515600" cy="640080"/>
        </p:xfrm>
        <a:graphic>
          <a:graphicData uri="http://schemas.openxmlformats.org/drawingml/2006/table">
            <a:tbl>
              <a:tblPr/>
              <a:tblGrid>
                <a:gridCol w="2628900">
                  <a:extLst>
                    <a:ext uri="{9D8B030D-6E8A-4147-A177-3AD203B41FA5}">
                      <a16:colId xmlns:a16="http://schemas.microsoft.com/office/drawing/2014/main" val="2105449817"/>
                    </a:ext>
                  </a:extLst>
                </a:gridCol>
                <a:gridCol w="2628900">
                  <a:extLst>
                    <a:ext uri="{9D8B030D-6E8A-4147-A177-3AD203B41FA5}">
                      <a16:colId xmlns:a16="http://schemas.microsoft.com/office/drawing/2014/main" val="428040348"/>
                    </a:ext>
                  </a:extLst>
                </a:gridCol>
                <a:gridCol w="2628900">
                  <a:extLst>
                    <a:ext uri="{9D8B030D-6E8A-4147-A177-3AD203B41FA5}">
                      <a16:colId xmlns:a16="http://schemas.microsoft.com/office/drawing/2014/main" val="226263932"/>
                    </a:ext>
                  </a:extLst>
                </a:gridCol>
                <a:gridCol w="2628900">
                  <a:extLst>
                    <a:ext uri="{9D8B030D-6E8A-4147-A177-3AD203B41FA5}">
                      <a16:colId xmlns:a16="http://schemas.microsoft.com/office/drawing/2014/main" val="2773356693"/>
                    </a:ext>
                  </a:extLst>
                </a:gridCol>
              </a:tblGrid>
              <a:tr h="0">
                <a:tc>
                  <a:txBody>
                    <a:bodyPr/>
                    <a:lstStyle/>
                    <a:p>
                      <a:r>
                        <a:rPr lang="en-IN"/>
                        <a:t>🎙️ </a:t>
                      </a:r>
                      <a:r>
                        <a:rPr lang="en-IN" b="1"/>
                        <a:t>Public Speaking &amp; Conf.</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TED-Style Speaking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Story Craft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Personal Stories, Hooks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4961761"/>
                  </a:ext>
                </a:extLst>
              </a:tr>
            </a:tbl>
          </a:graphicData>
        </a:graphic>
      </p:graphicFrame>
      <p:graphicFrame>
        <p:nvGraphicFramePr>
          <p:cNvPr id="7" name="Table 6">
            <a:extLst>
              <a:ext uri="{FF2B5EF4-FFF2-40B4-BE49-F238E27FC236}">
                <a16:creationId xmlns:a16="http://schemas.microsoft.com/office/drawing/2014/main" id="{F156C6F6-8BF2-66A6-3F68-2141230470B7}"/>
              </a:ext>
            </a:extLst>
          </p:cNvPr>
          <p:cNvGraphicFramePr>
            <a:graphicFrameLocks noGrp="1"/>
          </p:cNvGraphicFramePr>
          <p:nvPr>
            <p:extLst>
              <p:ext uri="{D42A27DB-BD31-4B8C-83A1-F6EECF244321}">
                <p14:modId xmlns:p14="http://schemas.microsoft.com/office/powerpoint/2010/main" val="1751635177"/>
              </p:ext>
            </p:extLst>
          </p:nvPr>
        </p:nvGraphicFramePr>
        <p:xfrm>
          <a:off x="877529" y="5074210"/>
          <a:ext cx="10515600" cy="640080"/>
        </p:xfrm>
        <a:graphic>
          <a:graphicData uri="http://schemas.openxmlformats.org/drawingml/2006/table">
            <a:tbl>
              <a:tblPr/>
              <a:tblGrid>
                <a:gridCol w="2628900">
                  <a:extLst>
                    <a:ext uri="{9D8B030D-6E8A-4147-A177-3AD203B41FA5}">
                      <a16:colId xmlns:a16="http://schemas.microsoft.com/office/drawing/2014/main" val="1046773037"/>
                    </a:ext>
                  </a:extLst>
                </a:gridCol>
                <a:gridCol w="2628900">
                  <a:extLst>
                    <a:ext uri="{9D8B030D-6E8A-4147-A177-3AD203B41FA5}">
                      <a16:colId xmlns:a16="http://schemas.microsoft.com/office/drawing/2014/main" val="3707416152"/>
                    </a:ext>
                  </a:extLst>
                </a:gridCol>
                <a:gridCol w="2628900">
                  <a:extLst>
                    <a:ext uri="{9D8B030D-6E8A-4147-A177-3AD203B41FA5}">
                      <a16:colId xmlns:a16="http://schemas.microsoft.com/office/drawing/2014/main" val="1700080725"/>
                    </a:ext>
                  </a:extLst>
                </a:gridCol>
                <a:gridCol w="2628900">
                  <a:extLst>
                    <a:ext uri="{9D8B030D-6E8A-4147-A177-3AD203B41FA5}">
                      <a16:colId xmlns:a16="http://schemas.microsoft.com/office/drawing/2014/main" val="4269501057"/>
                    </a:ext>
                  </a:extLst>
                </a:gridCol>
              </a:tblGrid>
              <a:tr h="0">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Debate Skills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Format Practice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Motion, Rebuttal, Summary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1718203"/>
                  </a:ext>
                </a:extLst>
              </a:tr>
            </a:tbl>
          </a:graphicData>
        </a:graphic>
      </p:graphicFrame>
      <p:graphicFrame>
        <p:nvGraphicFramePr>
          <p:cNvPr id="8" name="Table 7">
            <a:extLst>
              <a:ext uri="{FF2B5EF4-FFF2-40B4-BE49-F238E27FC236}">
                <a16:creationId xmlns:a16="http://schemas.microsoft.com/office/drawing/2014/main" id="{0843C039-97C5-D16B-9D5B-4FE0A64A19A3}"/>
              </a:ext>
            </a:extLst>
          </p:cNvPr>
          <p:cNvGraphicFramePr>
            <a:graphicFrameLocks noGrp="1"/>
          </p:cNvGraphicFramePr>
          <p:nvPr>
            <p:extLst>
              <p:ext uri="{D42A27DB-BD31-4B8C-83A1-F6EECF244321}">
                <p14:modId xmlns:p14="http://schemas.microsoft.com/office/powerpoint/2010/main" val="1691420886"/>
              </p:ext>
            </p:extLst>
          </p:nvPr>
        </p:nvGraphicFramePr>
        <p:xfrm>
          <a:off x="765687" y="5821461"/>
          <a:ext cx="10515600" cy="640080"/>
        </p:xfrm>
        <a:graphic>
          <a:graphicData uri="http://schemas.openxmlformats.org/drawingml/2006/table">
            <a:tbl>
              <a:tblPr/>
              <a:tblGrid>
                <a:gridCol w="2628900">
                  <a:extLst>
                    <a:ext uri="{9D8B030D-6E8A-4147-A177-3AD203B41FA5}">
                      <a16:colId xmlns:a16="http://schemas.microsoft.com/office/drawing/2014/main" val="1567374802"/>
                    </a:ext>
                  </a:extLst>
                </a:gridCol>
                <a:gridCol w="2628900">
                  <a:extLst>
                    <a:ext uri="{9D8B030D-6E8A-4147-A177-3AD203B41FA5}">
                      <a16:colId xmlns:a16="http://schemas.microsoft.com/office/drawing/2014/main" val="2323387649"/>
                    </a:ext>
                  </a:extLst>
                </a:gridCol>
                <a:gridCol w="2628900">
                  <a:extLst>
                    <a:ext uri="{9D8B030D-6E8A-4147-A177-3AD203B41FA5}">
                      <a16:colId xmlns:a16="http://schemas.microsoft.com/office/drawing/2014/main" val="2770377876"/>
                    </a:ext>
                  </a:extLst>
                </a:gridCol>
                <a:gridCol w="2628900">
                  <a:extLst>
                    <a:ext uri="{9D8B030D-6E8A-4147-A177-3AD203B41FA5}">
                      <a16:colId xmlns:a16="http://schemas.microsoft.com/office/drawing/2014/main" val="2255881876"/>
                    </a:ext>
                  </a:extLst>
                </a:gridCol>
              </a:tblGrid>
              <a:tr h="0">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Stage Presence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Body Language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Eye Contact, Voice Modulation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0293269"/>
                  </a:ext>
                </a:extLst>
              </a:tr>
            </a:tbl>
          </a:graphicData>
        </a:graphic>
      </p:graphicFrame>
      <p:sp>
        <p:nvSpPr>
          <p:cNvPr id="9" name="Title 8">
            <a:extLst>
              <a:ext uri="{FF2B5EF4-FFF2-40B4-BE49-F238E27FC236}">
                <a16:creationId xmlns:a16="http://schemas.microsoft.com/office/drawing/2014/main" id="{70373B06-1ED0-A7BD-BF0E-31F4D4311057}"/>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25955644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A5F6C25-C949-342E-E57E-DD104E733552}"/>
              </a:ext>
            </a:extLst>
          </p:cNvPr>
          <p:cNvGraphicFramePr>
            <a:graphicFrameLocks noGrp="1"/>
          </p:cNvGraphicFramePr>
          <p:nvPr>
            <p:extLst>
              <p:ext uri="{D42A27DB-BD31-4B8C-83A1-F6EECF244321}">
                <p14:modId xmlns:p14="http://schemas.microsoft.com/office/powerpoint/2010/main" val="69033456"/>
              </p:ext>
            </p:extLst>
          </p:nvPr>
        </p:nvGraphicFramePr>
        <p:xfrm>
          <a:off x="838200" y="2497252"/>
          <a:ext cx="10515600" cy="640080"/>
        </p:xfrm>
        <a:graphic>
          <a:graphicData uri="http://schemas.openxmlformats.org/drawingml/2006/table">
            <a:tbl>
              <a:tblPr/>
              <a:tblGrid>
                <a:gridCol w="2628900">
                  <a:extLst>
                    <a:ext uri="{9D8B030D-6E8A-4147-A177-3AD203B41FA5}">
                      <a16:colId xmlns:a16="http://schemas.microsoft.com/office/drawing/2014/main" val="2369402845"/>
                    </a:ext>
                  </a:extLst>
                </a:gridCol>
                <a:gridCol w="2628900">
                  <a:extLst>
                    <a:ext uri="{9D8B030D-6E8A-4147-A177-3AD203B41FA5}">
                      <a16:colId xmlns:a16="http://schemas.microsoft.com/office/drawing/2014/main" val="3432945895"/>
                    </a:ext>
                  </a:extLst>
                </a:gridCol>
                <a:gridCol w="2628900">
                  <a:extLst>
                    <a:ext uri="{9D8B030D-6E8A-4147-A177-3AD203B41FA5}">
                      <a16:colId xmlns:a16="http://schemas.microsoft.com/office/drawing/2014/main" val="2875943153"/>
                    </a:ext>
                  </a:extLst>
                </a:gridCol>
                <a:gridCol w="2628900">
                  <a:extLst>
                    <a:ext uri="{9D8B030D-6E8A-4147-A177-3AD203B41FA5}">
                      <a16:colId xmlns:a16="http://schemas.microsoft.com/office/drawing/2014/main" val="880627066"/>
                    </a:ext>
                  </a:extLst>
                </a:gridCol>
              </a:tblGrid>
              <a:tr h="0">
                <a:tc>
                  <a:txBody>
                    <a:bodyPr/>
                    <a:lstStyle/>
                    <a:p>
                      <a:r>
                        <a:rPr lang="en-IN" dirty="0"/>
                        <a:t>🧑‍💼 </a:t>
                      </a:r>
                      <a:r>
                        <a:rPr lang="en-IN" b="1" dirty="0"/>
                        <a:t>Coaching &amp; Life Design</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Personal Branding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LinkedIn Growth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Profile, Content Plan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1394328"/>
                  </a:ext>
                </a:extLst>
              </a:tr>
            </a:tbl>
          </a:graphicData>
        </a:graphic>
      </p:graphicFrame>
      <p:graphicFrame>
        <p:nvGraphicFramePr>
          <p:cNvPr id="3" name="Table 2">
            <a:extLst>
              <a:ext uri="{FF2B5EF4-FFF2-40B4-BE49-F238E27FC236}">
                <a16:creationId xmlns:a16="http://schemas.microsoft.com/office/drawing/2014/main" id="{8D5B865F-2A62-C909-D07F-DEBF41769D01}"/>
              </a:ext>
            </a:extLst>
          </p:cNvPr>
          <p:cNvGraphicFramePr>
            <a:graphicFrameLocks noGrp="1"/>
          </p:cNvGraphicFramePr>
          <p:nvPr>
            <p:extLst>
              <p:ext uri="{D42A27DB-BD31-4B8C-83A1-F6EECF244321}">
                <p14:modId xmlns:p14="http://schemas.microsoft.com/office/powerpoint/2010/main" val="917046371"/>
              </p:ext>
            </p:extLst>
          </p:nvPr>
        </p:nvGraphicFramePr>
        <p:xfrm>
          <a:off x="838200" y="3240570"/>
          <a:ext cx="10515600" cy="640080"/>
        </p:xfrm>
        <a:graphic>
          <a:graphicData uri="http://schemas.openxmlformats.org/drawingml/2006/table">
            <a:tbl>
              <a:tblPr/>
              <a:tblGrid>
                <a:gridCol w="2628900">
                  <a:extLst>
                    <a:ext uri="{9D8B030D-6E8A-4147-A177-3AD203B41FA5}">
                      <a16:colId xmlns:a16="http://schemas.microsoft.com/office/drawing/2014/main" val="2454718640"/>
                    </a:ext>
                  </a:extLst>
                </a:gridCol>
                <a:gridCol w="2628900">
                  <a:extLst>
                    <a:ext uri="{9D8B030D-6E8A-4147-A177-3AD203B41FA5}">
                      <a16:colId xmlns:a16="http://schemas.microsoft.com/office/drawing/2014/main" val="1716441768"/>
                    </a:ext>
                  </a:extLst>
                </a:gridCol>
                <a:gridCol w="2628900">
                  <a:extLst>
                    <a:ext uri="{9D8B030D-6E8A-4147-A177-3AD203B41FA5}">
                      <a16:colId xmlns:a16="http://schemas.microsoft.com/office/drawing/2014/main" val="3565482461"/>
                    </a:ext>
                  </a:extLst>
                </a:gridCol>
                <a:gridCol w="2628900">
                  <a:extLst>
                    <a:ext uri="{9D8B030D-6E8A-4147-A177-3AD203B41FA5}">
                      <a16:colId xmlns:a16="http://schemas.microsoft.com/office/drawing/2014/main" val="895606053"/>
                    </a:ext>
                  </a:extLst>
                </a:gridCol>
              </a:tblGrid>
              <a:tr h="0">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Leadership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Communication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Empathy, Decision-Making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794801"/>
                  </a:ext>
                </a:extLst>
              </a:tr>
            </a:tbl>
          </a:graphicData>
        </a:graphic>
      </p:graphicFrame>
      <p:graphicFrame>
        <p:nvGraphicFramePr>
          <p:cNvPr id="4" name="Table 3">
            <a:extLst>
              <a:ext uri="{FF2B5EF4-FFF2-40B4-BE49-F238E27FC236}">
                <a16:creationId xmlns:a16="http://schemas.microsoft.com/office/drawing/2014/main" id="{EAF617DD-4C19-8E79-8DF9-700D25129207}"/>
              </a:ext>
            </a:extLst>
          </p:cNvPr>
          <p:cNvGraphicFramePr>
            <a:graphicFrameLocks noGrp="1"/>
          </p:cNvGraphicFramePr>
          <p:nvPr>
            <p:extLst>
              <p:ext uri="{D42A27DB-BD31-4B8C-83A1-F6EECF244321}">
                <p14:modId xmlns:p14="http://schemas.microsoft.com/office/powerpoint/2010/main" val="1076107972"/>
              </p:ext>
            </p:extLst>
          </p:nvPr>
        </p:nvGraphicFramePr>
        <p:xfrm>
          <a:off x="838200" y="4355491"/>
          <a:ext cx="10515600" cy="640080"/>
        </p:xfrm>
        <a:graphic>
          <a:graphicData uri="http://schemas.openxmlformats.org/drawingml/2006/table">
            <a:tbl>
              <a:tblPr/>
              <a:tblGrid>
                <a:gridCol w="2628900">
                  <a:extLst>
                    <a:ext uri="{9D8B030D-6E8A-4147-A177-3AD203B41FA5}">
                      <a16:colId xmlns:a16="http://schemas.microsoft.com/office/drawing/2014/main" val="2743316757"/>
                    </a:ext>
                  </a:extLst>
                </a:gridCol>
                <a:gridCol w="2628900">
                  <a:extLst>
                    <a:ext uri="{9D8B030D-6E8A-4147-A177-3AD203B41FA5}">
                      <a16:colId xmlns:a16="http://schemas.microsoft.com/office/drawing/2014/main" val="821496476"/>
                    </a:ext>
                  </a:extLst>
                </a:gridCol>
                <a:gridCol w="2628900">
                  <a:extLst>
                    <a:ext uri="{9D8B030D-6E8A-4147-A177-3AD203B41FA5}">
                      <a16:colId xmlns:a16="http://schemas.microsoft.com/office/drawing/2014/main" val="1730244862"/>
                    </a:ext>
                  </a:extLst>
                </a:gridCol>
                <a:gridCol w="2628900">
                  <a:extLst>
                    <a:ext uri="{9D8B030D-6E8A-4147-A177-3AD203B41FA5}">
                      <a16:colId xmlns:a16="http://schemas.microsoft.com/office/drawing/2014/main" val="2912203772"/>
                    </a:ext>
                  </a:extLst>
                </a:gridCol>
              </a:tblGrid>
              <a:tr h="0">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Life Mapping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Goal Setting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Vision Boards, Time Design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0478560"/>
                  </a:ext>
                </a:extLst>
              </a:tr>
            </a:tbl>
          </a:graphicData>
        </a:graphic>
      </p:graphicFrame>
      <p:graphicFrame>
        <p:nvGraphicFramePr>
          <p:cNvPr id="5" name="Table 4">
            <a:extLst>
              <a:ext uri="{FF2B5EF4-FFF2-40B4-BE49-F238E27FC236}">
                <a16:creationId xmlns:a16="http://schemas.microsoft.com/office/drawing/2014/main" id="{EA3571DF-3211-1DD5-EA3C-38B9D367D0BE}"/>
              </a:ext>
            </a:extLst>
          </p:cNvPr>
          <p:cNvGraphicFramePr>
            <a:graphicFrameLocks noGrp="1"/>
          </p:cNvGraphicFramePr>
          <p:nvPr>
            <p:extLst>
              <p:ext uri="{D42A27DB-BD31-4B8C-83A1-F6EECF244321}">
                <p14:modId xmlns:p14="http://schemas.microsoft.com/office/powerpoint/2010/main" val="1156516023"/>
              </p:ext>
            </p:extLst>
          </p:nvPr>
        </p:nvGraphicFramePr>
        <p:xfrm>
          <a:off x="838200" y="3886493"/>
          <a:ext cx="10515600" cy="365760"/>
        </p:xfrm>
        <a:graphic>
          <a:graphicData uri="http://schemas.openxmlformats.org/drawingml/2006/table">
            <a:tbl>
              <a:tblPr/>
              <a:tblGrid>
                <a:gridCol w="2628900">
                  <a:extLst>
                    <a:ext uri="{9D8B030D-6E8A-4147-A177-3AD203B41FA5}">
                      <a16:colId xmlns:a16="http://schemas.microsoft.com/office/drawing/2014/main" val="3482575258"/>
                    </a:ext>
                  </a:extLst>
                </a:gridCol>
                <a:gridCol w="2628900">
                  <a:extLst>
                    <a:ext uri="{9D8B030D-6E8A-4147-A177-3AD203B41FA5}">
                      <a16:colId xmlns:a16="http://schemas.microsoft.com/office/drawing/2014/main" val="621655396"/>
                    </a:ext>
                  </a:extLst>
                </a:gridCol>
                <a:gridCol w="2628900">
                  <a:extLst>
                    <a:ext uri="{9D8B030D-6E8A-4147-A177-3AD203B41FA5}">
                      <a16:colId xmlns:a16="http://schemas.microsoft.com/office/drawing/2014/main" val="2604988642"/>
                    </a:ext>
                  </a:extLst>
                </a:gridCol>
                <a:gridCol w="2628900">
                  <a:extLst>
                    <a:ext uri="{9D8B030D-6E8A-4147-A177-3AD203B41FA5}">
                      <a16:colId xmlns:a16="http://schemas.microsoft.com/office/drawing/2014/main" val="4206568909"/>
                    </a:ext>
                  </a:extLst>
                </a:gridCol>
              </a:tblGrid>
              <a:tr h="0">
                <a:tc>
                  <a:txBody>
                    <a:bodyPr/>
                    <a:lstStyle/>
                    <a:p>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Self Discovery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a:t>Purpose 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Strength Mapping, Ikigai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8188789"/>
                  </a:ext>
                </a:extLst>
              </a:tr>
            </a:tbl>
          </a:graphicData>
        </a:graphic>
      </p:graphicFrame>
      <p:sp>
        <p:nvSpPr>
          <p:cNvPr id="6" name="Title 5">
            <a:extLst>
              <a:ext uri="{FF2B5EF4-FFF2-40B4-BE49-F238E27FC236}">
                <a16:creationId xmlns:a16="http://schemas.microsoft.com/office/drawing/2014/main" id="{8D0B6BE7-6944-0DF2-4FEE-0242C6A19C19}"/>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670984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5D8BCF7-61D3-6934-F90E-22DF8E841325}"/>
              </a:ext>
            </a:extLst>
          </p:cNvPr>
          <p:cNvGraphicFramePr>
            <a:graphicFrameLocks noGrp="1"/>
          </p:cNvGraphicFramePr>
          <p:nvPr>
            <p:extLst>
              <p:ext uri="{D42A27DB-BD31-4B8C-83A1-F6EECF244321}">
                <p14:modId xmlns:p14="http://schemas.microsoft.com/office/powerpoint/2010/main" val="3510755372"/>
              </p:ext>
            </p:extLst>
          </p:nvPr>
        </p:nvGraphicFramePr>
        <p:xfrm>
          <a:off x="838200" y="1605987"/>
          <a:ext cx="10594258" cy="2286000"/>
        </p:xfrm>
        <a:graphic>
          <a:graphicData uri="http://schemas.openxmlformats.org/drawingml/2006/table">
            <a:tbl>
              <a:tblPr/>
              <a:tblGrid>
                <a:gridCol w="5297129">
                  <a:extLst>
                    <a:ext uri="{9D8B030D-6E8A-4147-A177-3AD203B41FA5}">
                      <a16:colId xmlns:a16="http://schemas.microsoft.com/office/drawing/2014/main" val="943273631"/>
                    </a:ext>
                  </a:extLst>
                </a:gridCol>
                <a:gridCol w="5297129">
                  <a:extLst>
                    <a:ext uri="{9D8B030D-6E8A-4147-A177-3AD203B41FA5}">
                      <a16:colId xmlns:a16="http://schemas.microsoft.com/office/drawing/2014/main" val="1203737587"/>
                    </a:ext>
                  </a:extLst>
                </a:gridCol>
              </a:tblGrid>
              <a:tr h="254180">
                <a:tc>
                  <a:txBody>
                    <a:bodyPr/>
                    <a:lstStyle/>
                    <a:p>
                      <a:r>
                        <a:rPr lang="en-IN" b="1"/>
                        <a:t>Course Title</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dirty="0"/>
                        <a:t>Why It’s Valuable</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8639537"/>
                  </a:ext>
                </a:extLst>
              </a:tr>
              <a:tr h="444815">
                <a:tc>
                  <a:txBody>
                    <a:bodyPr/>
                    <a:lstStyle/>
                    <a:p>
                      <a:r>
                        <a:rPr lang="en-IN" dirty="0"/>
                        <a:t>🎬 </a:t>
                      </a:r>
                      <a:r>
                        <a:rPr lang="en-IN" b="1" dirty="0"/>
                        <a:t>Content Creation &amp; Personal Branding</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t>Teaches how to build a brand as a creator or solopreneur.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40022373"/>
                  </a:ext>
                </a:extLst>
              </a:tr>
              <a:tr h="444815">
                <a:tc>
                  <a:txBody>
                    <a:bodyPr/>
                    <a:lstStyle/>
                    <a:p>
                      <a:r>
                        <a:rPr lang="en-IN" dirty="0"/>
                        <a:t>🎥 </a:t>
                      </a:r>
                      <a:r>
                        <a:rPr lang="en-IN" b="1" dirty="0"/>
                        <a:t>YouTube Growth Masterclass</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Covers SEO, scripting, editing &amp; monetization strategies.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1734970"/>
                  </a:ext>
                </a:extLst>
              </a:tr>
              <a:tr h="444815">
                <a:tc>
                  <a:txBody>
                    <a:bodyPr/>
                    <a:lstStyle/>
                    <a:p>
                      <a:r>
                        <a:rPr lang="en-IN" dirty="0"/>
                        <a:t>🧵 </a:t>
                      </a:r>
                      <a:r>
                        <a:rPr lang="en-IN" b="1" dirty="0"/>
                        <a:t>Reels &amp; Shorts Monetization</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Helps influencers and marketers maximize short-form content.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4637945"/>
                  </a:ext>
                </a:extLst>
              </a:tr>
            </a:tbl>
          </a:graphicData>
        </a:graphic>
      </p:graphicFrame>
      <p:sp>
        <p:nvSpPr>
          <p:cNvPr id="3" name="Rectangle 1">
            <a:extLst>
              <a:ext uri="{FF2B5EF4-FFF2-40B4-BE49-F238E27FC236}">
                <a16:creationId xmlns:a16="http://schemas.microsoft.com/office/drawing/2014/main" id="{27E563F5-ED27-E2D1-DD49-6AD2795DDC18}"/>
              </a:ext>
            </a:extLst>
          </p:cNvPr>
          <p:cNvSpPr>
            <a:spLocks noChangeArrowheads="1"/>
          </p:cNvSpPr>
          <p:nvPr/>
        </p:nvSpPr>
        <p:spPr bwMode="auto">
          <a:xfrm>
            <a:off x="789038" y="1182039"/>
            <a:ext cx="313739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Arial" panose="020B0604020202020204" pitchFamily="34" charset="0"/>
              </a:rPr>
              <a:t>🧠 Creative &amp; Digital Skills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C347B805-99A5-6003-9A2D-D1576BEEBCAB}"/>
              </a:ext>
            </a:extLst>
          </p:cNvPr>
          <p:cNvGraphicFramePr>
            <a:graphicFrameLocks noGrp="1"/>
          </p:cNvGraphicFramePr>
          <p:nvPr>
            <p:extLst>
              <p:ext uri="{D42A27DB-BD31-4B8C-83A1-F6EECF244321}">
                <p14:modId xmlns:p14="http://schemas.microsoft.com/office/powerpoint/2010/main" val="661412899"/>
              </p:ext>
            </p:extLst>
          </p:nvPr>
        </p:nvGraphicFramePr>
        <p:xfrm>
          <a:off x="916858" y="4666769"/>
          <a:ext cx="10515600" cy="1737360"/>
        </p:xfrm>
        <a:graphic>
          <a:graphicData uri="http://schemas.openxmlformats.org/drawingml/2006/table">
            <a:tbl>
              <a:tblPr/>
              <a:tblGrid>
                <a:gridCol w="5257800">
                  <a:extLst>
                    <a:ext uri="{9D8B030D-6E8A-4147-A177-3AD203B41FA5}">
                      <a16:colId xmlns:a16="http://schemas.microsoft.com/office/drawing/2014/main" val="4247908429"/>
                    </a:ext>
                  </a:extLst>
                </a:gridCol>
                <a:gridCol w="5257800">
                  <a:extLst>
                    <a:ext uri="{9D8B030D-6E8A-4147-A177-3AD203B41FA5}">
                      <a16:colId xmlns:a16="http://schemas.microsoft.com/office/drawing/2014/main" val="3684738185"/>
                    </a:ext>
                  </a:extLst>
                </a:gridCol>
              </a:tblGrid>
              <a:tr h="238347">
                <a:tc>
                  <a:txBody>
                    <a:bodyPr/>
                    <a:lstStyle/>
                    <a:p>
                      <a:r>
                        <a:rPr lang="en-IN" b="1"/>
                        <a:t>Course Title</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a:t>Why It’s Valuable</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3943852"/>
                  </a:ext>
                </a:extLst>
              </a:tr>
              <a:tr h="238347">
                <a:tc>
                  <a:txBody>
                    <a:bodyPr/>
                    <a:lstStyle/>
                    <a:p>
                      <a:r>
                        <a:rPr lang="en-US"/>
                        <a:t>🧠 </a:t>
                      </a:r>
                      <a:r>
                        <a:rPr lang="en-US" b="1"/>
                        <a:t>Prompt Engineering (ChatGPT &amp; Co.)</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t>Core AI skill for marketers, writers, and creators.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2414619"/>
                  </a:ext>
                </a:extLst>
              </a:tr>
              <a:tr h="417107">
                <a:tc>
                  <a:txBody>
                    <a:bodyPr/>
                    <a:lstStyle/>
                    <a:p>
                      <a:r>
                        <a:rPr lang="en-IN" dirty="0"/>
                        <a:t>🔍 </a:t>
                      </a:r>
                      <a:r>
                        <a:rPr lang="en-IN" b="1" dirty="0"/>
                        <a:t>AI + Market Research</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Learn to use tools like ChatGPT + data scrapers effectively.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6565462"/>
                  </a:ext>
                </a:extLst>
              </a:tr>
              <a:tr h="238347">
                <a:tc>
                  <a:txBody>
                    <a:bodyPr/>
                    <a:lstStyle/>
                    <a:p>
                      <a:r>
                        <a:rPr lang="en-US"/>
                        <a:t>🎨 </a:t>
                      </a:r>
                      <a:r>
                        <a:rPr lang="en-US" b="1"/>
                        <a:t>AI Art Business (Midjourney to Etsy)</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Teaches how to turn AI visuals into products.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0551357"/>
                  </a:ext>
                </a:extLst>
              </a:tr>
            </a:tbl>
          </a:graphicData>
        </a:graphic>
      </p:graphicFrame>
      <p:sp>
        <p:nvSpPr>
          <p:cNvPr id="5" name="Rectangle 2">
            <a:extLst>
              <a:ext uri="{FF2B5EF4-FFF2-40B4-BE49-F238E27FC236}">
                <a16:creationId xmlns:a16="http://schemas.microsoft.com/office/drawing/2014/main" id="{830138AA-439E-97E6-66E0-A4B76D5ED974}"/>
              </a:ext>
            </a:extLst>
          </p:cNvPr>
          <p:cNvSpPr>
            <a:spLocks noChangeArrowheads="1"/>
          </p:cNvSpPr>
          <p:nvPr/>
        </p:nvSpPr>
        <p:spPr bwMode="auto">
          <a:xfrm>
            <a:off x="916858" y="4137827"/>
            <a:ext cx="340208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panose="020B0604020202020204" pitchFamily="34" charset="0"/>
              </a:rPr>
              <a:t>🤖 Future-Tech Essentials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6579A665-F495-E085-DD2C-0264A2B8BA64}"/>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40349905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DC6C-F21D-5209-30AF-4BB19F8BB6D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C5D11A7-5E8B-C647-22C9-53E40A00438F}"/>
              </a:ext>
            </a:extLst>
          </p:cNvPr>
          <p:cNvGraphicFramePr>
            <a:graphicFrameLocks noGrp="1"/>
          </p:cNvGraphicFramePr>
          <p:nvPr>
            <p:extLst>
              <p:ext uri="{D42A27DB-BD31-4B8C-83A1-F6EECF244321}">
                <p14:modId xmlns:p14="http://schemas.microsoft.com/office/powerpoint/2010/main" val="606937246"/>
              </p:ext>
            </p:extLst>
          </p:nvPr>
        </p:nvGraphicFramePr>
        <p:xfrm>
          <a:off x="838200" y="1725510"/>
          <a:ext cx="10515600" cy="2131141"/>
        </p:xfrm>
        <a:graphic>
          <a:graphicData uri="http://schemas.openxmlformats.org/drawingml/2006/table">
            <a:tbl>
              <a:tblPr/>
              <a:tblGrid>
                <a:gridCol w="5257800">
                  <a:extLst>
                    <a:ext uri="{9D8B030D-6E8A-4147-A177-3AD203B41FA5}">
                      <a16:colId xmlns:a16="http://schemas.microsoft.com/office/drawing/2014/main" val="943273631"/>
                    </a:ext>
                  </a:extLst>
                </a:gridCol>
                <a:gridCol w="5257800">
                  <a:extLst>
                    <a:ext uri="{9D8B030D-6E8A-4147-A177-3AD203B41FA5}">
                      <a16:colId xmlns:a16="http://schemas.microsoft.com/office/drawing/2014/main" val="1203737587"/>
                    </a:ext>
                  </a:extLst>
                </a:gridCol>
              </a:tblGrid>
              <a:tr h="448661">
                <a:tc>
                  <a:txBody>
                    <a:bodyPr/>
                    <a:lstStyle/>
                    <a:p>
                      <a:r>
                        <a:rPr lang="en-IN" b="1"/>
                        <a:t>Course Title</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a:t>Why It’s Valuable</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8639537"/>
                  </a:ext>
                </a:extLst>
              </a:tr>
              <a:tr h="785158">
                <a:tc>
                  <a:txBody>
                    <a:bodyPr/>
                    <a:lstStyle/>
                    <a:p>
                      <a:r>
                        <a:rPr lang="en-US"/>
                        <a:t>🏷 </a:t>
                      </a:r>
                      <a:r>
                        <a:rPr lang="en-US" b="1"/>
                        <a:t>Build Your Digital Product (Ebooks, Courses, Templates)</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For creators and coaches to scale online.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40022373"/>
                  </a:ext>
                </a:extLst>
              </a:tr>
              <a:tr h="448661">
                <a:tc>
                  <a:txBody>
                    <a:bodyPr/>
                    <a:lstStyle/>
                    <a:p>
                      <a:r>
                        <a:rPr lang="en-IN"/>
                        <a:t>📦 </a:t>
                      </a:r>
                      <a:r>
                        <a:rPr lang="en-IN" b="1"/>
                        <a:t>Dropshipping &amp; Ecommerce Setup</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t>A-Z of launching a Shopify/Meesho-style store.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1734970"/>
                  </a:ext>
                </a:extLst>
              </a:tr>
              <a:tr h="448661">
                <a:tc>
                  <a:txBody>
                    <a:bodyPr/>
                    <a:lstStyle/>
                    <a:p>
                      <a:r>
                        <a:rPr lang="en-US" dirty="0"/>
                        <a:t>💸 </a:t>
                      </a:r>
                      <a:r>
                        <a:rPr lang="en-US" b="1" dirty="0"/>
                        <a:t>Finance for Creators &amp; Freelancers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Understand taxes, invoices, and growth planning.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4637945"/>
                  </a:ext>
                </a:extLst>
              </a:tr>
            </a:tbl>
          </a:graphicData>
        </a:graphic>
      </p:graphicFrame>
      <p:sp>
        <p:nvSpPr>
          <p:cNvPr id="3" name="Rectangle 1">
            <a:extLst>
              <a:ext uri="{FF2B5EF4-FFF2-40B4-BE49-F238E27FC236}">
                <a16:creationId xmlns:a16="http://schemas.microsoft.com/office/drawing/2014/main" id="{66ACBAAA-091E-0108-6D00-33AE65106487}"/>
              </a:ext>
            </a:extLst>
          </p:cNvPr>
          <p:cNvSpPr>
            <a:spLocks noChangeArrowheads="1"/>
          </p:cNvSpPr>
          <p:nvPr/>
        </p:nvSpPr>
        <p:spPr bwMode="auto">
          <a:xfrm>
            <a:off x="789038" y="1440061"/>
            <a:ext cx="330686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IN" dirty="0"/>
              <a:t>📈 </a:t>
            </a:r>
            <a:r>
              <a:rPr lang="en-IN" b="1" dirty="0"/>
              <a:t>Entrepreneurship &amp; Business</a:t>
            </a:r>
            <a:endParaRPr kumimoji="0" lang="en-US" altLang="en-US"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E8CF12E8-80FD-1C41-C259-944C8B94F5D6}"/>
              </a:ext>
            </a:extLst>
          </p:cNvPr>
          <p:cNvGraphicFramePr>
            <a:graphicFrameLocks noGrp="1"/>
          </p:cNvGraphicFramePr>
          <p:nvPr>
            <p:extLst>
              <p:ext uri="{D42A27DB-BD31-4B8C-83A1-F6EECF244321}">
                <p14:modId xmlns:p14="http://schemas.microsoft.com/office/powerpoint/2010/main" val="1584494769"/>
              </p:ext>
            </p:extLst>
          </p:nvPr>
        </p:nvGraphicFramePr>
        <p:xfrm>
          <a:off x="916858" y="4479908"/>
          <a:ext cx="10515600" cy="1737360"/>
        </p:xfrm>
        <a:graphic>
          <a:graphicData uri="http://schemas.openxmlformats.org/drawingml/2006/table">
            <a:tbl>
              <a:tblPr/>
              <a:tblGrid>
                <a:gridCol w="5257800">
                  <a:extLst>
                    <a:ext uri="{9D8B030D-6E8A-4147-A177-3AD203B41FA5}">
                      <a16:colId xmlns:a16="http://schemas.microsoft.com/office/drawing/2014/main" val="4247908429"/>
                    </a:ext>
                  </a:extLst>
                </a:gridCol>
                <a:gridCol w="5257800">
                  <a:extLst>
                    <a:ext uri="{9D8B030D-6E8A-4147-A177-3AD203B41FA5}">
                      <a16:colId xmlns:a16="http://schemas.microsoft.com/office/drawing/2014/main" val="3684738185"/>
                    </a:ext>
                  </a:extLst>
                </a:gridCol>
              </a:tblGrid>
              <a:tr h="0">
                <a:tc>
                  <a:txBody>
                    <a:bodyPr/>
                    <a:lstStyle/>
                    <a:p>
                      <a:r>
                        <a:rPr lang="en-IN" b="1"/>
                        <a:t>Course Title</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a:t>Why It’s Valuable</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3943852"/>
                  </a:ext>
                </a:extLst>
              </a:tr>
              <a:tr h="0">
                <a:tc>
                  <a:txBody>
                    <a:bodyPr/>
                    <a:lstStyle/>
                    <a:p>
                      <a:r>
                        <a:rPr lang="en-US" dirty="0"/>
                        <a:t>🧠 </a:t>
                      </a:r>
                      <a:r>
                        <a:rPr lang="en-US" b="1" dirty="0"/>
                        <a:t>Prompt Engineering (ChatGPT &amp; Co.)</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t>Core AI skill for marketers, writers, and creators.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2414619"/>
                  </a:ext>
                </a:extLst>
              </a:tr>
              <a:tr h="0">
                <a:tc>
                  <a:txBody>
                    <a:bodyPr/>
                    <a:lstStyle/>
                    <a:p>
                      <a:r>
                        <a:rPr lang="en-IN"/>
                        <a:t>🔍 </a:t>
                      </a:r>
                      <a:r>
                        <a:rPr lang="en-IN" b="1"/>
                        <a:t>AI + Market Research</a:t>
                      </a:r>
                      <a:endParaRPr lang="en-I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Learn to use tools like ChatGPT + data scrapers effectively.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6565462"/>
                  </a:ext>
                </a:extLst>
              </a:tr>
              <a:tr h="0">
                <a:tc>
                  <a:txBody>
                    <a:bodyPr/>
                    <a:lstStyle/>
                    <a:p>
                      <a:r>
                        <a:rPr lang="en-US" dirty="0"/>
                        <a:t>🎨 </a:t>
                      </a:r>
                      <a:r>
                        <a:rPr lang="en-US" b="1" dirty="0"/>
                        <a:t>AI Art Business (Midjourney to Etsy)</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Teaches how to turn AI visuals into products.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0551357"/>
                  </a:ext>
                </a:extLst>
              </a:tr>
            </a:tbl>
          </a:graphicData>
        </a:graphic>
      </p:graphicFrame>
      <p:sp>
        <p:nvSpPr>
          <p:cNvPr id="5" name="Rectangle 2">
            <a:extLst>
              <a:ext uri="{FF2B5EF4-FFF2-40B4-BE49-F238E27FC236}">
                <a16:creationId xmlns:a16="http://schemas.microsoft.com/office/drawing/2014/main" id="{6D03D7EE-D07F-C3AE-F56C-EAE2899EADB9}"/>
              </a:ext>
            </a:extLst>
          </p:cNvPr>
          <p:cNvSpPr>
            <a:spLocks noChangeArrowheads="1"/>
          </p:cNvSpPr>
          <p:nvPr/>
        </p:nvSpPr>
        <p:spPr bwMode="auto">
          <a:xfrm>
            <a:off x="916858" y="3874571"/>
            <a:ext cx="32739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000" dirty="0"/>
              <a:t>💬 </a:t>
            </a:r>
            <a:r>
              <a:rPr lang="en-US" sz="2000" b="1" dirty="0"/>
              <a:t>Soft Skills &amp; Career Uplift</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763AA741-31C3-8E67-E089-A42B8688704C}"/>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820511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A1A6F-4AFC-1500-93A6-BCABF3D9EBD7}"/>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9982ED78-B2C2-5C81-C9C7-CD3828C98C81}"/>
              </a:ext>
            </a:extLst>
          </p:cNvPr>
          <p:cNvSpPr>
            <a:spLocks noChangeArrowheads="1"/>
          </p:cNvSpPr>
          <p:nvPr/>
        </p:nvSpPr>
        <p:spPr bwMode="auto">
          <a:xfrm>
            <a:off x="800612" y="1910847"/>
            <a:ext cx="259070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IN" dirty="0"/>
              <a:t>🌱 </a:t>
            </a:r>
            <a:r>
              <a:rPr lang="en-IN" b="1" dirty="0"/>
              <a:t>Youth + Teens Special</a:t>
            </a:r>
            <a:endParaRPr kumimoji="0" lang="en-US" altLang="en-US"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23DA2291-A61D-6168-27F1-5B5BF0027B2E}"/>
              </a:ext>
            </a:extLst>
          </p:cNvPr>
          <p:cNvGraphicFramePr>
            <a:graphicFrameLocks noGrp="1"/>
          </p:cNvGraphicFramePr>
          <p:nvPr>
            <p:extLst>
              <p:ext uri="{D42A27DB-BD31-4B8C-83A1-F6EECF244321}">
                <p14:modId xmlns:p14="http://schemas.microsoft.com/office/powerpoint/2010/main" val="3426415251"/>
              </p:ext>
            </p:extLst>
          </p:nvPr>
        </p:nvGraphicFramePr>
        <p:xfrm>
          <a:off x="916858" y="2570327"/>
          <a:ext cx="10515600" cy="2510797"/>
        </p:xfrm>
        <a:graphic>
          <a:graphicData uri="http://schemas.openxmlformats.org/drawingml/2006/table">
            <a:tbl>
              <a:tblPr/>
              <a:tblGrid>
                <a:gridCol w="5257800">
                  <a:extLst>
                    <a:ext uri="{9D8B030D-6E8A-4147-A177-3AD203B41FA5}">
                      <a16:colId xmlns:a16="http://schemas.microsoft.com/office/drawing/2014/main" val="4247908429"/>
                    </a:ext>
                  </a:extLst>
                </a:gridCol>
                <a:gridCol w="5257800">
                  <a:extLst>
                    <a:ext uri="{9D8B030D-6E8A-4147-A177-3AD203B41FA5}">
                      <a16:colId xmlns:a16="http://schemas.microsoft.com/office/drawing/2014/main" val="3684738185"/>
                    </a:ext>
                  </a:extLst>
                </a:gridCol>
              </a:tblGrid>
              <a:tr h="498858">
                <a:tc>
                  <a:txBody>
                    <a:bodyPr/>
                    <a:lstStyle/>
                    <a:p>
                      <a:r>
                        <a:rPr lang="en-IN" b="1" dirty="0"/>
                        <a:t>Course Title</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dirty="0"/>
                        <a:t>Why It’s V</a:t>
                      </a:r>
                      <a:r>
                        <a:rPr lang="en-IN" b="1" i="1" dirty="0"/>
                        <a:t>a</a:t>
                      </a:r>
                      <a:r>
                        <a:rPr lang="en-IN" b="1" dirty="0"/>
                        <a:t>luable</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3943852"/>
                  </a:ext>
                </a:extLst>
              </a:tr>
              <a:tr h="498858">
                <a:tc>
                  <a:txBody>
                    <a:bodyPr/>
                    <a:lstStyle/>
                    <a:p>
                      <a:r>
                        <a:rPr lang="en-IN" dirty="0"/>
                        <a:t>👩‍💻 </a:t>
                      </a:r>
                      <a:r>
                        <a:rPr lang="en-IN" b="1" dirty="0"/>
                        <a:t>Teen CEO Bootcamp</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Startup mindset for teens — pitch decks, business models.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2414619"/>
                  </a:ext>
                </a:extLst>
              </a:tr>
              <a:tr h="873001">
                <a:tc>
                  <a:txBody>
                    <a:bodyPr/>
                    <a:lstStyle/>
                    <a:p>
                      <a:r>
                        <a:rPr lang="en-US" dirty="0"/>
                        <a:t>🔐 </a:t>
                      </a:r>
                      <a:r>
                        <a:rPr lang="en-US" b="1" dirty="0"/>
                        <a:t>Cyber Safety &amp; Smart Tech Use</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Digital literacy + privacy for school students.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6565462"/>
                  </a:ext>
                </a:extLst>
              </a:tr>
              <a:tr h="498858">
                <a:tc>
                  <a:txBody>
                    <a:bodyPr/>
                    <a:lstStyle/>
                    <a:p>
                      <a:r>
                        <a:rPr lang="en-US" dirty="0"/>
                        <a:t>🎮 </a:t>
                      </a:r>
                      <a:r>
                        <a:rPr lang="en-US" b="1" dirty="0"/>
                        <a:t>Game Design with Unity (Basic)</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Gaming career starter with creativity + logic.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0551357"/>
                  </a:ext>
                </a:extLst>
              </a:tr>
            </a:tbl>
          </a:graphicData>
        </a:graphic>
      </p:graphicFrame>
      <p:sp>
        <p:nvSpPr>
          <p:cNvPr id="2" name="Title 1">
            <a:extLst>
              <a:ext uri="{FF2B5EF4-FFF2-40B4-BE49-F238E27FC236}">
                <a16:creationId xmlns:a16="http://schemas.microsoft.com/office/drawing/2014/main" id="{1FB48630-49F7-58E8-6600-95D273376645}"/>
              </a:ext>
            </a:extLst>
          </p:cNvPr>
          <p:cNvSpPr>
            <a:spLocks noGrp="1"/>
          </p:cNvSpPr>
          <p:nvPr>
            <p:ph type="title"/>
          </p:nvPr>
        </p:nvSpPr>
        <p:spPr/>
        <p:txBody>
          <a:bodyPr/>
          <a:lstStyle/>
          <a:p>
            <a:endParaRPr lang="en-IN" dirty="0"/>
          </a:p>
        </p:txBody>
      </p:sp>
    </p:spTree>
    <p:extLst>
      <p:ext uri="{BB962C8B-B14F-4D97-AF65-F5344CB8AC3E}">
        <p14:creationId xmlns:p14="http://schemas.microsoft.com/office/powerpoint/2010/main" val="10875996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B0C976A-CFB7-C47A-8E6A-6F0A4244C259}"/>
              </a:ext>
            </a:extLst>
          </p:cNvPr>
          <p:cNvGraphicFramePr>
            <a:graphicFrameLocks noGrp="1"/>
          </p:cNvGraphicFramePr>
          <p:nvPr>
            <p:extLst>
              <p:ext uri="{D42A27DB-BD31-4B8C-83A1-F6EECF244321}">
                <p14:modId xmlns:p14="http://schemas.microsoft.com/office/powerpoint/2010/main" val="3383808180"/>
              </p:ext>
            </p:extLst>
          </p:nvPr>
        </p:nvGraphicFramePr>
        <p:xfrm>
          <a:off x="668592" y="2349661"/>
          <a:ext cx="10882942" cy="4280931"/>
        </p:xfrm>
        <a:graphic>
          <a:graphicData uri="http://schemas.openxmlformats.org/drawingml/2006/table">
            <a:tbl>
              <a:tblPr/>
              <a:tblGrid>
                <a:gridCol w="5441471">
                  <a:extLst>
                    <a:ext uri="{9D8B030D-6E8A-4147-A177-3AD203B41FA5}">
                      <a16:colId xmlns:a16="http://schemas.microsoft.com/office/drawing/2014/main" val="3798838203"/>
                    </a:ext>
                  </a:extLst>
                </a:gridCol>
                <a:gridCol w="5441471">
                  <a:extLst>
                    <a:ext uri="{9D8B030D-6E8A-4147-A177-3AD203B41FA5}">
                      <a16:colId xmlns:a16="http://schemas.microsoft.com/office/drawing/2014/main" val="3621612620"/>
                    </a:ext>
                  </a:extLst>
                </a:gridCol>
              </a:tblGrid>
              <a:tr h="290103">
                <a:tc>
                  <a:txBody>
                    <a:bodyPr/>
                    <a:lstStyle/>
                    <a:p>
                      <a:r>
                        <a:rPr lang="en-IN" sz="1500" b="1"/>
                        <a:t>Section</a:t>
                      </a:r>
                      <a:endParaRPr lang="en-IN" sz="1500"/>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500" b="1"/>
                        <a:t>Details</a:t>
                      </a:r>
                      <a:endParaRPr lang="en-IN" sz="1500"/>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3060680"/>
                  </a:ext>
                </a:extLst>
              </a:tr>
              <a:tr h="2037461">
                <a:tc>
                  <a:txBody>
                    <a:bodyPr/>
                    <a:lstStyle/>
                    <a:p>
                      <a:r>
                        <a:rPr lang="en-IN" sz="1500" b="1" dirty="0"/>
                        <a:t>About</a:t>
                      </a:r>
                      <a:endParaRPr lang="en-IN" sz="1500" dirty="0"/>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At </a:t>
                      </a:r>
                      <a:r>
                        <a:rPr lang="en-US" sz="1500" dirty="0" err="1"/>
                        <a:t>TheBrainDemy</a:t>
                      </a:r>
                      <a:r>
                        <a:rPr lang="en-US" sz="1500" dirty="0"/>
                        <a:t>, we believe in bold thinking, big learning, and brand-new transformation. We’re an innovative learning hub where creators, marketers, students, and professionals sharpen their skills in digital marketing, branding, tech, AI tools, public speaking, wellness, and more. Our vision is to democratize smart, creative education for learners of all levels — from curious school kids to visionary entrepreneurs. Learn it. Apply it. Lead with it.</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5196150"/>
                  </a:ext>
                </a:extLst>
              </a:tr>
              <a:tr h="726942">
                <a:tc>
                  <a:txBody>
                    <a:bodyPr/>
                    <a:lstStyle/>
                    <a:p>
                      <a:r>
                        <a:rPr lang="en-IN" sz="1500" b="1"/>
                        <a:t>Contact</a:t>
                      </a:r>
                      <a:endParaRPr lang="en-IN" sz="1500"/>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b="1" dirty="0"/>
                        <a:t>Email:</a:t>
                      </a:r>
                      <a:r>
                        <a:rPr lang="en-US" sz="1500" dirty="0"/>
                        <a:t> hello@</a:t>
                      </a:r>
                      <a:r>
                        <a:rPr lang="en-IN" sz="1600" dirty="0" err="1"/>
                        <a:t>thebraind.In</a:t>
                      </a:r>
                      <a:r>
                        <a:rPr lang="en-US" sz="1500" b="1" dirty="0"/>
                        <a:t>Phone:</a:t>
                      </a:r>
                      <a:r>
                        <a:rPr lang="en-US" sz="1500" dirty="0"/>
                        <a:t> +91 77095 66375 </a:t>
                      </a:r>
                      <a:r>
                        <a:rPr lang="en-US" sz="1500" b="1" dirty="0"/>
                        <a:t>Location:</a:t>
                      </a:r>
                      <a:r>
                        <a:rPr lang="en-US" sz="1500" dirty="0"/>
                        <a:t> Mumbai, India (Online-first Institute) We’re here to answer your questions, big or small.</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5903129"/>
                  </a:ext>
                </a:extLst>
              </a:tr>
              <a:tr h="1163782">
                <a:tc>
                  <a:txBody>
                    <a:bodyPr/>
                    <a:lstStyle/>
                    <a:p>
                      <a:r>
                        <a:rPr lang="en-IN" sz="1500" b="1"/>
                        <a:t>Help Center</a:t>
                      </a:r>
                      <a:endParaRPr lang="en-IN" sz="1500"/>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500" dirty="0"/>
                        <a:t>Browse our FAQ section or drop your query at our Help </a:t>
                      </a:r>
                      <a:r>
                        <a:rPr lang="en-IN" sz="1500" dirty="0" err="1"/>
                        <a:t>Center</a:t>
                      </a:r>
                      <a:r>
                        <a:rPr lang="en-IN" sz="1500" dirty="0"/>
                        <a:t> portal. Topics covered: Course </a:t>
                      </a:r>
                      <a:r>
                        <a:rPr lang="en-IN" sz="1500" dirty="0" err="1"/>
                        <a:t>Enrollment</a:t>
                      </a:r>
                      <a:r>
                        <a:rPr lang="en-IN" sz="1500" dirty="0"/>
                        <a:t> &amp; </a:t>
                      </a:r>
                      <a:r>
                        <a:rPr lang="en-IN" sz="1500" dirty="0" err="1"/>
                        <a:t>AccessPayments</a:t>
                      </a:r>
                      <a:r>
                        <a:rPr lang="en-IN" sz="1500" dirty="0"/>
                        <a:t> &amp; </a:t>
                      </a:r>
                      <a:r>
                        <a:rPr lang="en-IN" sz="1500" dirty="0" err="1"/>
                        <a:t>BillingCertificates</a:t>
                      </a:r>
                      <a:r>
                        <a:rPr lang="en-IN" sz="1500" dirty="0"/>
                        <a:t> &amp; </a:t>
                      </a:r>
                      <a:r>
                        <a:rPr lang="en-IN" sz="1500" dirty="0" err="1"/>
                        <a:t>CompletionInstructor</a:t>
                      </a:r>
                      <a:r>
                        <a:rPr lang="en-IN" sz="1500" dirty="0"/>
                        <a:t> </a:t>
                      </a:r>
                      <a:r>
                        <a:rPr lang="en-IN" sz="1500" dirty="0" err="1"/>
                        <a:t>SupportTech</a:t>
                      </a:r>
                      <a:r>
                        <a:rPr lang="en-IN" sz="1500" dirty="0"/>
                        <a:t> Troubleshooting Visit Help </a:t>
                      </a:r>
                      <a:r>
                        <a:rPr lang="en-IN" sz="1500" dirty="0" err="1"/>
                        <a:t>Center</a:t>
                      </a:r>
                      <a:r>
                        <a:rPr lang="en-IN" sz="1500" dirty="0"/>
                        <a:t> → [link placeholder]</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34808"/>
                  </a:ext>
                </a:extLst>
              </a:tr>
            </a:tbl>
          </a:graphicData>
        </a:graphic>
      </p:graphicFrame>
      <p:sp>
        <p:nvSpPr>
          <p:cNvPr id="2" name="Title 1">
            <a:extLst>
              <a:ext uri="{FF2B5EF4-FFF2-40B4-BE49-F238E27FC236}">
                <a16:creationId xmlns:a16="http://schemas.microsoft.com/office/drawing/2014/main" id="{2DBE8CDB-A649-C740-071D-4DEA3D086C10}"/>
              </a:ext>
            </a:extLst>
          </p:cNvPr>
          <p:cNvSpPr>
            <a:spLocks noGrp="1"/>
          </p:cNvSpPr>
          <p:nvPr>
            <p:ph type="title"/>
          </p:nvPr>
        </p:nvSpPr>
        <p:spPr/>
        <p:txBody>
          <a:bodyPr/>
          <a:lstStyle/>
          <a:p>
            <a:endParaRPr lang="en-IN" dirty="0"/>
          </a:p>
        </p:txBody>
      </p:sp>
    </p:spTree>
    <p:extLst>
      <p:ext uri="{BB962C8B-B14F-4D97-AF65-F5344CB8AC3E}">
        <p14:creationId xmlns:p14="http://schemas.microsoft.com/office/powerpoint/2010/main" val="11179800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772B7B1-2500-1EC9-8817-1D8E8EC3631C}"/>
              </a:ext>
            </a:extLst>
          </p:cNvPr>
          <p:cNvGraphicFramePr>
            <a:graphicFrameLocks noGrp="1"/>
          </p:cNvGraphicFramePr>
          <p:nvPr>
            <p:extLst>
              <p:ext uri="{D42A27DB-BD31-4B8C-83A1-F6EECF244321}">
                <p14:modId xmlns:p14="http://schemas.microsoft.com/office/powerpoint/2010/main" val="4176839296"/>
              </p:ext>
            </p:extLst>
          </p:nvPr>
        </p:nvGraphicFramePr>
        <p:xfrm>
          <a:off x="429491" y="1817225"/>
          <a:ext cx="10910694" cy="4278400"/>
        </p:xfrm>
        <a:graphic>
          <a:graphicData uri="http://schemas.openxmlformats.org/drawingml/2006/table">
            <a:tbl>
              <a:tblPr/>
              <a:tblGrid>
                <a:gridCol w="5455347">
                  <a:extLst>
                    <a:ext uri="{9D8B030D-6E8A-4147-A177-3AD203B41FA5}">
                      <a16:colId xmlns:a16="http://schemas.microsoft.com/office/drawing/2014/main" val="3435698296"/>
                    </a:ext>
                  </a:extLst>
                </a:gridCol>
                <a:gridCol w="5455347">
                  <a:extLst>
                    <a:ext uri="{9D8B030D-6E8A-4147-A177-3AD203B41FA5}">
                      <a16:colId xmlns:a16="http://schemas.microsoft.com/office/drawing/2014/main" val="2709398097"/>
                    </a:ext>
                  </a:extLst>
                </a:gridCol>
              </a:tblGrid>
              <a:tr h="1505401">
                <a:tc>
                  <a:txBody>
                    <a:bodyPr/>
                    <a:lstStyle/>
                    <a:p>
                      <a:r>
                        <a:rPr lang="en-IN" sz="1600" b="1"/>
                        <a:t>Refund Policy</a:t>
                      </a:r>
                      <a:endParaRPr lang="en-IN" sz="1600"/>
                    </a:p>
                  </a:txBody>
                  <a:tcPr marL="80580" marR="80580" marT="40290" marB="40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a:t>- Refunds can be requested within 7 days of enrollment. - Applies to courses below ₹9999. - Completing more than 30% voids refund eligibility. - Processed in 5–7 business days to original payment mode. Email: refunds@thebraindemy.com with course &amp; payment ID.</a:t>
                      </a:r>
                    </a:p>
                  </a:txBody>
                  <a:tcPr marL="80580" marR="80580" marT="40290" marB="40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556662"/>
                  </a:ext>
                </a:extLst>
              </a:tr>
              <a:tr h="1505401">
                <a:tc>
                  <a:txBody>
                    <a:bodyPr/>
                    <a:lstStyle/>
                    <a:p>
                      <a:r>
                        <a:rPr lang="en-IN" sz="1600" b="1" dirty="0"/>
                        <a:t>Terms &amp; Conditions</a:t>
                      </a:r>
                      <a:endParaRPr lang="en-IN" sz="1600" dirty="0"/>
                    </a:p>
                  </a:txBody>
                  <a:tcPr marL="80580" marR="80580" marT="40290" marB="40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a:t>By using TheBrainDemy, you agree to: Respect the platform, content, and community.Not share or resell course material without permission.Use information responsibly and ethically. Violation may result in account suspension. Full terms: [Terms Link Placeholder]</a:t>
                      </a:r>
                    </a:p>
                  </a:txBody>
                  <a:tcPr marL="80580" marR="80580" marT="40290" marB="40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6814617"/>
                  </a:ext>
                </a:extLst>
              </a:tr>
              <a:tr h="1267598">
                <a:tc>
                  <a:txBody>
                    <a:bodyPr/>
                    <a:lstStyle/>
                    <a:p>
                      <a:r>
                        <a:rPr lang="en-IN" sz="1600" b="1"/>
                        <a:t>Privacy Policy</a:t>
                      </a:r>
                      <a:endParaRPr lang="en-IN" sz="1600"/>
                    </a:p>
                  </a:txBody>
                  <a:tcPr marL="80580" marR="80580" marT="40290" marB="40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dirty="0"/>
                        <a:t>- We only collect necessary info to personalize learning. - Your data is never sold. - You can request data deletion anytime. Contact: privacy@thebraindemy.com Read full policy: [Privacy Policy Link Placeholder]</a:t>
                      </a:r>
                    </a:p>
                  </a:txBody>
                  <a:tcPr marL="80580" marR="80580" marT="40290" marB="40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5136390"/>
                  </a:ext>
                </a:extLst>
              </a:tr>
            </a:tbl>
          </a:graphicData>
        </a:graphic>
      </p:graphicFrame>
      <p:sp>
        <p:nvSpPr>
          <p:cNvPr id="3" name="Title 2">
            <a:extLst>
              <a:ext uri="{FF2B5EF4-FFF2-40B4-BE49-F238E27FC236}">
                <a16:creationId xmlns:a16="http://schemas.microsoft.com/office/drawing/2014/main" id="{B245311B-EAC7-C673-D39D-06D221C2FAD2}"/>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30414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8DB408E-6D7D-056E-DE3A-6E30B7539481}"/>
              </a:ext>
            </a:extLst>
          </p:cNvPr>
          <p:cNvGraphicFramePr>
            <a:graphicFrameLocks noGrp="1"/>
          </p:cNvGraphicFramePr>
          <p:nvPr>
            <p:extLst>
              <p:ext uri="{D42A27DB-BD31-4B8C-83A1-F6EECF244321}">
                <p14:modId xmlns:p14="http://schemas.microsoft.com/office/powerpoint/2010/main" val="202684066"/>
              </p:ext>
            </p:extLst>
          </p:nvPr>
        </p:nvGraphicFramePr>
        <p:xfrm>
          <a:off x="519523" y="2408902"/>
          <a:ext cx="11152954" cy="2925411"/>
        </p:xfrm>
        <a:graphic>
          <a:graphicData uri="http://schemas.openxmlformats.org/drawingml/2006/table">
            <a:tbl>
              <a:tblPr/>
              <a:tblGrid>
                <a:gridCol w="2572593">
                  <a:extLst>
                    <a:ext uri="{9D8B030D-6E8A-4147-A177-3AD203B41FA5}">
                      <a16:colId xmlns:a16="http://schemas.microsoft.com/office/drawing/2014/main" val="459152812"/>
                    </a:ext>
                  </a:extLst>
                </a:gridCol>
                <a:gridCol w="8580361">
                  <a:extLst>
                    <a:ext uri="{9D8B030D-6E8A-4147-A177-3AD203B41FA5}">
                      <a16:colId xmlns:a16="http://schemas.microsoft.com/office/drawing/2014/main" val="1842115030"/>
                    </a:ext>
                  </a:extLst>
                </a:gridCol>
              </a:tblGrid>
              <a:tr h="219347">
                <a:tc>
                  <a:txBody>
                    <a:bodyPr/>
                    <a:lstStyle/>
                    <a:p>
                      <a:r>
                        <a:rPr lang="en-IN" sz="1700" b="1" dirty="0"/>
                        <a:t>Section</a:t>
                      </a:r>
                      <a:endParaRPr lang="en-IN" sz="1700" dirty="0"/>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700" b="1"/>
                        <a:t>Details</a:t>
                      </a:r>
                      <a:endParaRPr lang="en-IN" sz="1700"/>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45605075"/>
                  </a:ext>
                </a:extLst>
              </a:tr>
              <a:tr h="1206407">
                <a:tc>
                  <a:txBody>
                    <a:bodyPr/>
                    <a:lstStyle/>
                    <a:p>
                      <a:r>
                        <a:rPr lang="en-IN" sz="1700" b="1" dirty="0" err="1"/>
                        <a:t>TheBrainDemy</a:t>
                      </a:r>
                      <a:endParaRPr lang="en-IN" sz="1700" dirty="0"/>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700" b="1" dirty="0"/>
                        <a:t>Grow Your Skills. Master Your </a:t>
                      </a:r>
                      <a:r>
                        <a:rPr lang="en-IN" sz="1700" b="1" dirty="0" err="1"/>
                        <a:t>Mind.</a:t>
                      </a:r>
                      <a:r>
                        <a:rPr lang="en-IN" sz="1700" dirty="0" err="1"/>
                        <a:t>From</a:t>
                      </a:r>
                      <a:r>
                        <a:rPr lang="en-IN" sz="1700" dirty="0"/>
                        <a:t> overthinkers to overachievers — we empower minds to create, market, and innovate with purpose. 📍 </a:t>
                      </a:r>
                      <a:r>
                        <a:rPr lang="en-IN" sz="1700" b="1" dirty="0"/>
                        <a:t>Location:</a:t>
                      </a:r>
                      <a:r>
                        <a:rPr lang="en-IN" sz="1700" dirty="0"/>
                        <a:t> Mumbai, India📧 </a:t>
                      </a:r>
                      <a:r>
                        <a:rPr lang="en-IN" sz="1700" b="1" dirty="0"/>
                        <a:t>Email:</a:t>
                      </a:r>
                      <a:r>
                        <a:rPr lang="en-IN" sz="1700" dirty="0"/>
                        <a:t> </a:t>
                      </a:r>
                      <a:r>
                        <a:rPr lang="en-IN" sz="1700" dirty="0" err="1"/>
                        <a:t>hello@thebraind.In</a:t>
                      </a:r>
                      <a:r>
                        <a:rPr lang="en-IN" sz="1700" dirty="0"/>
                        <a:t>📞 </a:t>
                      </a:r>
                      <a:r>
                        <a:rPr lang="en-IN" sz="1700" b="1" dirty="0"/>
                        <a:t>Phone:</a:t>
                      </a:r>
                      <a:r>
                        <a:rPr lang="en-IN" sz="1700" dirty="0"/>
                        <a:t> +91 77095 66375🔗 Follow us: [Facebook] [Instagram] [LinkedIn] [YouTube] [Twitter]</a:t>
                      </a:r>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5632362"/>
                  </a:ext>
                </a:extLst>
              </a:tr>
              <a:tr h="383856">
                <a:tc>
                  <a:txBody>
                    <a:bodyPr/>
                    <a:lstStyle/>
                    <a:p>
                      <a:r>
                        <a:rPr lang="en-IN" sz="1700" b="1"/>
                        <a:t>Resources</a:t>
                      </a:r>
                      <a:endParaRPr lang="en-IN" sz="1700"/>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700"/>
                        <a:t>- About- Contact- Help Center- Refund- Conditions- Privacy Policy</a:t>
                      </a:r>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7189219"/>
                  </a:ext>
                </a:extLst>
              </a:tr>
              <a:tr h="548367">
                <a:tc>
                  <a:txBody>
                    <a:bodyPr/>
                    <a:lstStyle/>
                    <a:p>
                      <a:r>
                        <a:rPr lang="en-IN" sz="1700" b="1"/>
                        <a:t>Courses</a:t>
                      </a:r>
                      <a:endParaRPr lang="en-IN" sz="1700"/>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700" dirty="0"/>
                        <a:t>- Branding Mastery- Digital Marketing Pro- AI Tools for Creators- Public Speaking- Visual Design &amp; Canva- Freelancing Essentials</a:t>
                      </a:r>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953667"/>
                  </a:ext>
                </a:extLst>
              </a:tr>
              <a:tr h="383856">
                <a:tc>
                  <a:txBody>
                    <a:bodyPr/>
                    <a:lstStyle/>
                    <a:p>
                      <a:r>
                        <a:rPr lang="en-IN" sz="1700" b="1"/>
                        <a:t>Working Hours</a:t>
                      </a:r>
                      <a:endParaRPr lang="en-IN" sz="1700"/>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sz="1700" b="1" dirty="0"/>
                        <a:t>Mon - Fri</a:t>
                      </a:r>
                      <a:r>
                        <a:rPr lang="de-DE" sz="1700" dirty="0"/>
                        <a:t>🕗 8:00 AM – 5:00 PM🕘 9:00 AM – 6:00 PM🕙 10:00 AM – 8:00 PM</a:t>
                      </a:r>
                    </a:p>
                  </a:txBody>
                  <a:tcPr marL="87027" marR="87027" marT="43513" marB="43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6958368"/>
                  </a:ext>
                </a:extLst>
              </a:tr>
            </a:tbl>
          </a:graphicData>
        </a:graphic>
      </p:graphicFrame>
      <p:sp>
        <p:nvSpPr>
          <p:cNvPr id="5" name="Title 4">
            <a:extLst>
              <a:ext uri="{FF2B5EF4-FFF2-40B4-BE49-F238E27FC236}">
                <a16:creationId xmlns:a16="http://schemas.microsoft.com/office/drawing/2014/main" id="{CFE6AD22-778C-B9DD-F32B-7EF1B5B35EFA}"/>
              </a:ext>
            </a:extLst>
          </p:cNvPr>
          <p:cNvSpPr>
            <a:spLocks noGrp="1"/>
          </p:cNvSpPr>
          <p:nvPr>
            <p:ph type="title"/>
          </p:nvPr>
        </p:nvSpPr>
        <p:spPr/>
        <p:txBody>
          <a:bodyPr/>
          <a:lstStyle/>
          <a:p>
            <a:endParaRPr lang="en-IN" dirty="0"/>
          </a:p>
        </p:txBody>
      </p:sp>
    </p:spTree>
    <p:extLst>
      <p:ext uri="{BB962C8B-B14F-4D97-AF65-F5344CB8AC3E}">
        <p14:creationId xmlns:p14="http://schemas.microsoft.com/office/powerpoint/2010/main" val="2864900447"/>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The BrainD">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1070</TotalTime>
  <Words>5054</Words>
  <Application>Microsoft Office PowerPoint</Application>
  <PresentationFormat>Widescreen</PresentationFormat>
  <Paragraphs>779</Paragraphs>
  <Slides>66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66</vt:i4>
      </vt:variant>
    </vt:vector>
  </HeadingPairs>
  <TitlesOfParts>
    <vt:vector size="72" baseType="lpstr">
      <vt:lpstr>Aptos</vt:lpstr>
      <vt:lpstr>Arial</vt:lpstr>
      <vt:lpstr>Calibri</vt:lpstr>
      <vt:lpstr>Segoe UI Emoji</vt:lpstr>
      <vt:lpstr>Segoe UI Symbol</vt:lpstr>
      <vt:lpstr>Office Theme</vt:lpstr>
      <vt:lpstr>The BrainDemy Website</vt:lpstr>
      <vt:lpstr>BrainQuarter</vt:lpstr>
      <vt:lpstr>Hero / Landing Section</vt:lpstr>
      <vt:lpstr>TOP INSTRUCTORS AROUND THE WORLD</vt:lpstr>
      <vt:lpstr>📚 OUR FEATURED COURSES</vt:lpstr>
      <vt:lpstr>BROWSE BY CATEGORIES</vt:lpstr>
      <vt:lpstr>STUDENT TESTIMONIALS</vt:lpstr>
      <vt:lpstr>MENTORS SECTION</vt:lpstr>
      <vt:lpstr>BLOG / RESOURCE CENTER</vt:lpstr>
      <vt:lpstr>Subscribe to Newsletters</vt:lpstr>
      <vt:lpstr>Sitemap (Footer)</vt:lpstr>
      <vt:lpstr>Courses</vt:lpstr>
      <vt:lpstr>🗂️ Category List (Main Filters)</vt:lpstr>
      <vt:lpstr>🏷️ Tags (Topics for Filtering)</vt:lpstr>
      <vt:lpstr>PowerPoint Presentation</vt:lpstr>
      <vt:lpstr>PowerPoint Presentation</vt:lpstr>
      <vt:lpstr>🧒 Tags for Kids Skill Academy (Class 5–10)</vt:lpstr>
      <vt:lpstr>Know More</vt:lpstr>
      <vt:lpstr>Know more</vt:lpstr>
      <vt:lpstr>🌍 Braindemy: Ready to Impact the World</vt:lpstr>
      <vt:lpstr>PowerPoint Presentation</vt:lpstr>
      <vt:lpstr>PowerPoint Presentation</vt:lpstr>
      <vt:lpstr>PowerPoint Presentation</vt:lpstr>
      <vt:lpstr>PowerPoint Presentation</vt:lpstr>
      <vt:lpstr>PowerPoint Presentation</vt:lpstr>
      <vt:lpstr>PowerPoint Presentation</vt:lpstr>
      <vt:lpstr>Resources</vt:lpstr>
      <vt:lpstr>📧 NEWSLETTER SIGNUP</vt:lpstr>
      <vt:lpstr>Reference:</vt:lpstr>
      <vt:lpstr>Form</vt:lpstr>
      <vt:lpstr>PowerPoint Presentation</vt:lpstr>
      <vt:lpstr>PowerPoint Presentation</vt:lpstr>
      <vt:lpstr>User Registration Form Apply to Inspire</vt:lpstr>
      <vt:lpstr>Contact / Support Form</vt:lpstr>
      <vt:lpstr>Apply to Inspire</vt:lpstr>
      <vt:lpstr>Collect student details during course join</vt:lpstr>
      <vt:lpstr>PowerPoint Presentation</vt:lpstr>
      <vt:lpstr>🔍 BROWSE BY CATEGORIES</vt:lpstr>
      <vt:lpstr>Continue  </vt:lpstr>
      <vt:lpstr>🧠 Sidebar Filters — Rewritten for Braindemy</vt:lpstr>
      <vt:lpstr>Blog Posts And News Updates For Aspiring Students</vt:lpstr>
      <vt:lpstr>💡 WHO WE ARE </vt:lpstr>
      <vt:lpstr>💡 WHO WE ARE </vt:lpstr>
      <vt:lpstr>🌍 STATS / MILESTONES</vt:lpstr>
      <vt:lpstr>🧑‍🏫 MEET THE BRAINS (Mentors Section)</vt:lpstr>
      <vt:lpstr>🎉 SPECIAL OFFER BANNER</vt:lpstr>
      <vt:lpstr>🔵 Updated Course Listing Section (Cards) </vt:lpstr>
      <vt:lpstr>FAQ PAGE (Based on "Asked Question.jpeg") </vt:lpstr>
      <vt:lpstr>FAQ PAGE (Based on "Asked Question.jpeg") </vt:lpstr>
      <vt:lpstr>PowerPoint Presentation</vt:lpstr>
      <vt:lpstr>🧒 Kids Skill Academy (Class 5–10) </vt:lpstr>
      <vt:lpstr>Creative Skills</vt:lpstr>
      <vt:lpstr>🧒 Kids Skill Academy (Class 5–10)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DHANAM JAYA RAO</dc:creator>
  <cp:lastModifiedBy>DHANAM JAYA RAO</cp:lastModifiedBy>
  <cp:revision>21</cp:revision>
  <dcterms:created xsi:type="dcterms:W3CDTF">2025-06-06T13:51:31Z</dcterms:created>
  <dcterms:modified xsi:type="dcterms:W3CDTF">2025-06-09T06:49:23Z</dcterms:modified>
</cp:coreProperties>
</file>